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vsdx" ContentType="application/vnd.ms-visio.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2.xml" ContentType="application/vnd.openxmlformats-officedocument.theme+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notesSlides/notesSlide5.xml" ContentType="application/vnd.openxmlformats-officedocument.presentationml.notesSlide+xml"/>
  <Override PartName="/ppt/tags/tag12.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notesSlides/notesSlide7.xml" ContentType="application/vnd.openxmlformats-officedocument.presentationml.notesSlide+xml"/>
  <Override PartName="/ppt/tags/tag14.xml" ContentType="application/vnd.openxmlformats-officedocument.presentationml.tags+xml"/>
  <Override PartName="/ppt/notesSlides/notesSlide8.xml" ContentType="application/vnd.openxmlformats-officedocument.presentationml.notesSlide+xml"/>
  <Override PartName="/ppt/tags/tag15.xml" ContentType="application/vnd.openxmlformats-officedocument.presentationml.tags+xml"/>
  <Override PartName="/ppt/notesSlides/notesSlide9.xml" ContentType="application/vnd.openxmlformats-officedocument.presentationml.notesSlide+xml"/>
  <Override PartName="/ppt/tags/tag16.xml" ContentType="application/vnd.openxmlformats-officedocument.presentationml.tags+xml"/>
  <Override PartName="/ppt/notesSlides/notesSlide10.xml" ContentType="application/vnd.openxmlformats-officedocument.presentationml.notesSlide+xml"/>
  <Override PartName="/ppt/tags/tag17.xml" ContentType="application/vnd.openxmlformats-officedocument.presentationml.tags+xml"/>
  <Override PartName="/ppt/notesSlides/notesSlide11.xml" ContentType="application/vnd.openxmlformats-officedocument.presentationml.notesSlide+xml"/>
  <Override PartName="/ppt/tags/tag18.xml" ContentType="application/vnd.openxmlformats-officedocument.presentationml.tags+xml"/>
  <Override PartName="/ppt/notesSlides/notesSlide12.xml" ContentType="application/vnd.openxmlformats-officedocument.presentationml.notesSlide+xml"/>
  <Override PartName="/ppt/tags/tag19.xml" ContentType="application/vnd.openxmlformats-officedocument.presentationml.tags+xml"/>
  <Override PartName="/ppt/notesSlides/notesSlide13.xml" ContentType="application/vnd.openxmlformats-officedocument.presentationml.notesSlide+xml"/>
  <Override PartName="/ppt/tags/tag20.xml" ContentType="application/vnd.openxmlformats-officedocument.presentationml.tags+xml"/>
  <Override PartName="/ppt/notesSlides/notesSlide14.xml" ContentType="application/vnd.openxmlformats-officedocument.presentationml.notesSlide+xml"/>
  <Override PartName="/ppt/tags/tag21.xml" ContentType="application/vnd.openxmlformats-officedocument.presentationml.tags+xml"/>
  <Override PartName="/ppt/notesSlides/notesSlide15.xml" ContentType="application/vnd.openxmlformats-officedocument.presentationml.notesSlide+xml"/>
  <Override PartName="/ppt/tags/tag22.xml" ContentType="application/vnd.openxmlformats-officedocument.presentationml.tags+xml"/>
  <Override PartName="/ppt/notesSlides/notesSlide16.xml" ContentType="application/vnd.openxmlformats-officedocument.presentationml.notesSlide+xml"/>
  <Override PartName="/ppt/tags/tag23.xml" ContentType="application/vnd.openxmlformats-officedocument.presentationml.tags+xml"/>
  <Override PartName="/ppt/notesSlides/notesSlide17.xml" ContentType="application/vnd.openxmlformats-officedocument.presentationml.notesSlide+xml"/>
  <Override PartName="/ppt/tags/tag24.xml" ContentType="application/vnd.openxmlformats-officedocument.presentationml.tags+xml"/>
  <Override PartName="/ppt/notesSlides/notesSlide18.xml" ContentType="application/vnd.openxmlformats-officedocument.presentationml.notesSlide+xml"/>
  <Override PartName="/ppt/tags/tag25.xml" ContentType="application/vnd.openxmlformats-officedocument.presentationml.tags+xml"/>
  <Override PartName="/ppt/notesSlides/notesSlide19.xml" ContentType="application/vnd.openxmlformats-officedocument.presentationml.notesSlide+xml"/>
  <Override PartName="/ppt/tags/tag26.xml" ContentType="application/vnd.openxmlformats-officedocument.presentationml.tags+xml"/>
  <Override PartName="/ppt/notesSlides/notesSlide20.xml" ContentType="application/vnd.openxmlformats-officedocument.presentationml.notesSlide+xml"/>
  <Override PartName="/ppt/tags/tag27.xml" ContentType="application/vnd.openxmlformats-officedocument.presentationml.tags+xml"/>
  <Override PartName="/ppt/notesSlides/notesSlide21.xml" ContentType="application/vnd.openxmlformats-officedocument.presentationml.notesSlide+xml"/>
  <Override PartName="/ppt/tags/tag28.xml" ContentType="application/vnd.openxmlformats-officedocument.presentationml.tags+xml"/>
  <Override PartName="/ppt/notesSlides/notesSlide22.xml" ContentType="application/vnd.openxmlformats-officedocument.presentationml.notesSlide+xml"/>
  <Override PartName="/ppt/tags/tag29.xml" ContentType="application/vnd.openxmlformats-officedocument.presentationml.tags+xml"/>
  <Override PartName="/ppt/notesSlides/notesSlide23.xml" ContentType="application/vnd.openxmlformats-officedocument.presentationml.notesSlide+xml"/>
  <Override PartName="/ppt/tags/tag30.xml" ContentType="application/vnd.openxmlformats-officedocument.presentationml.tags+xml"/>
  <Override PartName="/ppt/notesSlides/notesSlide24.xml" ContentType="application/vnd.openxmlformats-officedocument.presentationml.notesSlide+xml"/>
  <Override PartName="/ppt/tags/tag31.xml" ContentType="application/vnd.openxmlformats-officedocument.presentationml.tags+xml"/>
  <Override PartName="/ppt/notesSlides/notesSlide25.xml" ContentType="application/vnd.openxmlformats-officedocument.presentationml.notesSlide+xml"/>
  <Override PartName="/ppt/tags/tag32.xml" ContentType="application/vnd.openxmlformats-officedocument.presentationml.tags+xml"/>
  <Override PartName="/ppt/notesSlides/notesSlide26.xml" ContentType="application/vnd.openxmlformats-officedocument.presentationml.notesSlide+xml"/>
  <Override PartName="/ppt/tags/tag33.xml" ContentType="application/vnd.openxmlformats-officedocument.presentationml.tags+xml"/>
  <Override PartName="/ppt/notesSlides/notesSlide27.xml" ContentType="application/vnd.openxmlformats-officedocument.presentationml.notesSlide+xml"/>
  <Override PartName="/ppt/tags/tag34.xml" ContentType="application/vnd.openxmlformats-officedocument.presentationml.tags+xml"/>
  <Override PartName="/ppt/notesSlides/notesSlide28.xml" ContentType="application/vnd.openxmlformats-officedocument.presentationml.notesSlide+xml"/>
  <Override PartName="/ppt/tags/tag35.xml" ContentType="application/vnd.openxmlformats-officedocument.presentationml.tags+xml"/>
  <Override PartName="/ppt/notesSlides/notesSlide29.xml" ContentType="application/vnd.openxmlformats-officedocument.presentationml.notesSlide+xml"/>
  <Override PartName="/ppt/tags/tag36.xml" ContentType="application/vnd.openxmlformats-officedocument.presentationml.tags+xml"/>
  <Override PartName="/ppt/notesSlides/notesSlide30.xml" ContentType="application/vnd.openxmlformats-officedocument.presentationml.notesSlide+xml"/>
  <Override PartName="/ppt/tags/tag37.xml" ContentType="application/vnd.openxmlformats-officedocument.presentationml.tags+xml"/>
  <Override PartName="/ppt/notesSlides/notesSlide31.xml" ContentType="application/vnd.openxmlformats-officedocument.presentationml.notesSlide+xml"/>
  <Override PartName="/ppt/tags/tag38.xml" ContentType="application/vnd.openxmlformats-officedocument.presentationml.tags+xml"/>
  <Override PartName="/ppt/notesSlides/notesSlide32.xml" ContentType="application/vnd.openxmlformats-officedocument.presentationml.notesSlide+xml"/>
  <Override PartName="/ppt/tags/tag39.xml" ContentType="application/vnd.openxmlformats-officedocument.presentationml.tags+xml"/>
  <Override PartName="/ppt/notesSlides/notesSlide33.xml" ContentType="application/vnd.openxmlformats-officedocument.presentationml.notesSlide+xml"/>
  <Override PartName="/ppt/tags/tag40.xml" ContentType="application/vnd.openxmlformats-officedocument.presentationml.tags+xml"/>
  <Override PartName="/ppt/notesSlides/notesSlide34.xml" ContentType="application/vnd.openxmlformats-officedocument.presentationml.notesSlide+xml"/>
  <Override PartName="/ppt/tags/tag41.xml" ContentType="application/vnd.openxmlformats-officedocument.presentationml.tags+xml"/>
  <Override PartName="/ppt/notesSlides/notesSlide35.xml" ContentType="application/vnd.openxmlformats-officedocument.presentationml.notesSlide+xml"/>
  <Override PartName="/ppt/tags/tag42.xml" ContentType="application/vnd.openxmlformats-officedocument.presentationml.tags+xml"/>
  <Override PartName="/ppt/notesSlides/notesSlide36.xml" ContentType="application/vnd.openxmlformats-officedocument.presentationml.notesSlide+xml"/>
  <Override PartName="/ppt/comments/comment1.xml" ContentType="application/vnd.openxmlformats-officedocument.presentationml.comments+xml"/>
  <Override PartName="/ppt/tags/tag43.xml" ContentType="application/vnd.openxmlformats-officedocument.presentationml.tags+xml"/>
  <Override PartName="/ppt/notesSlides/notesSlide37.xml" ContentType="application/vnd.openxmlformats-officedocument.presentationml.notesSlide+xml"/>
  <Override PartName="/ppt/tags/tag44.xml" ContentType="application/vnd.openxmlformats-officedocument.presentationml.tags+xml"/>
  <Override PartName="/ppt/notesSlides/notesSlide38.xml" ContentType="application/vnd.openxmlformats-officedocument.presentationml.notesSlide+xml"/>
  <Override PartName="/ppt/tags/tag45.xml" ContentType="application/vnd.openxmlformats-officedocument.presentationml.tags+xml"/>
  <Override PartName="/ppt/notesSlides/notesSlide39.xml" ContentType="application/vnd.openxmlformats-officedocument.presentationml.notesSlide+xml"/>
  <Override PartName="/ppt/tags/tag46.xml" ContentType="application/vnd.openxmlformats-officedocument.presentationml.tags+xml"/>
  <Override PartName="/ppt/notesSlides/notesSlide40.xml" ContentType="application/vnd.openxmlformats-officedocument.presentationml.notesSlide+xml"/>
  <Override PartName="/ppt/tags/tag47.xml" ContentType="application/vnd.openxmlformats-officedocument.presentationml.tags+xml"/>
  <Override PartName="/ppt/notesSlides/notesSlide41.xml" ContentType="application/vnd.openxmlformats-officedocument.presentationml.notesSlide+xml"/>
  <Override PartName="/ppt/tags/tag48.xml" ContentType="application/vnd.openxmlformats-officedocument.presentationml.tags+xml"/>
  <Override PartName="/ppt/notesSlides/notesSlide42.xml" ContentType="application/vnd.openxmlformats-officedocument.presentationml.notesSlide+xml"/>
  <Override PartName="/ppt/tags/tag49.xml" ContentType="application/vnd.openxmlformats-officedocument.presentationml.tags+xml"/>
  <Override PartName="/ppt/notesSlides/notesSlide43.xml" ContentType="application/vnd.openxmlformats-officedocument.presentationml.notesSlide+xml"/>
  <Override PartName="/ppt/tags/tag50.xml" ContentType="application/vnd.openxmlformats-officedocument.presentationml.tags+xml"/>
  <Override PartName="/ppt/notesSlides/notesSlide44.xml" ContentType="application/vnd.openxmlformats-officedocument.presentationml.notesSlide+xml"/>
  <Override PartName="/ppt/comments/comment2.xml" ContentType="application/vnd.openxmlformats-officedocument.presentationml.comments+xml"/>
  <Override PartName="/ppt/tags/tag51.xml" ContentType="application/vnd.openxmlformats-officedocument.presentationml.tags+xml"/>
  <Override PartName="/ppt/notesSlides/notesSlide45.xml" ContentType="application/vnd.openxmlformats-officedocument.presentationml.notesSlide+xml"/>
  <Override PartName="/ppt/tags/tag52.xml" ContentType="application/vnd.openxmlformats-officedocument.presentationml.tags+xml"/>
  <Override PartName="/ppt/notesSlides/notesSlide46.xml" ContentType="application/vnd.openxmlformats-officedocument.presentationml.notesSlide+xml"/>
  <Override PartName="/ppt/tags/tag53.xml" ContentType="application/vnd.openxmlformats-officedocument.presentationml.tags+xml"/>
  <Override PartName="/ppt/notesSlides/notesSlide47.xml" ContentType="application/vnd.openxmlformats-officedocument.presentationml.notesSlide+xml"/>
  <Override PartName="/ppt/tags/tag54.xml" ContentType="application/vnd.openxmlformats-officedocument.presentationml.tags+xml"/>
  <Override PartName="/ppt/notesSlides/notesSlide48.xml" ContentType="application/vnd.openxmlformats-officedocument.presentationml.notesSlide+xml"/>
  <Override PartName="/ppt/tags/tag55.xml" ContentType="application/vnd.openxmlformats-officedocument.presentationml.tags+xml"/>
  <Override PartName="/ppt/notesSlides/notesSlide49.xml" ContentType="application/vnd.openxmlformats-officedocument.presentationml.notesSlide+xml"/>
  <Override PartName="/ppt/tags/tag56.xml" ContentType="application/vnd.openxmlformats-officedocument.presentationml.tags+xml"/>
  <Override PartName="/ppt/notesSlides/notesSlide50.xml" ContentType="application/vnd.openxmlformats-officedocument.presentationml.notesSlide+xml"/>
  <Override PartName="/ppt/comments/comment3.xml" ContentType="application/vnd.openxmlformats-officedocument.presentationml.comments+xml"/>
  <Override PartName="/ppt/tags/tag57.xml" ContentType="application/vnd.openxmlformats-officedocument.presentationml.tags+xml"/>
  <Override PartName="/ppt/notesSlides/notesSlide51.xml" ContentType="application/vnd.openxmlformats-officedocument.presentationml.notesSlide+xml"/>
  <Override PartName="/ppt/tags/tag58.xml" ContentType="application/vnd.openxmlformats-officedocument.presentationml.tags+xml"/>
  <Override PartName="/ppt/notesSlides/notesSlide52.xml" ContentType="application/vnd.openxmlformats-officedocument.presentationml.notesSlide+xml"/>
  <Override PartName="/ppt/tags/tag59.xml" ContentType="application/vnd.openxmlformats-officedocument.presentationml.tags+xml"/>
  <Override PartName="/ppt/notesSlides/notesSlide53.xml" ContentType="application/vnd.openxmlformats-officedocument.presentationml.notesSlide+xml"/>
  <Override PartName="/ppt/comments/comment4.xml" ContentType="application/vnd.openxmlformats-officedocument.presentationml.comments+xml"/>
  <Override PartName="/ppt/tags/tag60.xml" ContentType="application/vnd.openxmlformats-officedocument.presentationml.tags+xml"/>
  <Override PartName="/ppt/notesSlides/notesSlide54.xml" ContentType="application/vnd.openxmlformats-officedocument.presentationml.notesSlide+xml"/>
  <Override PartName="/ppt/tags/tag61.xml" ContentType="application/vnd.openxmlformats-officedocument.presentationml.tags+xml"/>
  <Override PartName="/ppt/notesSlides/notesSlide55.xml" ContentType="application/vnd.openxmlformats-officedocument.presentationml.notesSlide+xml"/>
  <Override PartName="/ppt/tags/tag62.xml" ContentType="application/vnd.openxmlformats-officedocument.presentationml.tags+xml"/>
  <Override PartName="/ppt/notesSlides/notesSlide56.xml" ContentType="application/vnd.openxmlformats-officedocument.presentationml.notesSlide+xml"/>
  <Override PartName="/ppt/tags/tag63.xml" ContentType="application/vnd.openxmlformats-officedocument.presentationml.tags+xml"/>
  <Override PartName="/ppt/notesSlides/notesSlide57.xml" ContentType="application/vnd.openxmlformats-officedocument.presentationml.notesSlide+xml"/>
  <Override PartName="/ppt/tags/tag64.xml" ContentType="application/vnd.openxmlformats-officedocument.presentationml.tags+xml"/>
  <Override PartName="/ppt/notesSlides/notesSlide58.xml" ContentType="application/vnd.openxmlformats-officedocument.presentationml.notesSlide+xml"/>
  <Override PartName="/ppt/tags/tag65.xml" ContentType="application/vnd.openxmlformats-officedocument.presentationml.tags+xml"/>
  <Override PartName="/ppt/notesSlides/notesSlide59.xml" ContentType="application/vnd.openxmlformats-officedocument.presentationml.notesSlide+xml"/>
  <Override PartName="/ppt/tags/tag66.xml" ContentType="application/vnd.openxmlformats-officedocument.presentationml.tags+xml"/>
  <Override PartName="/ppt/notesSlides/notesSlide60.xml" ContentType="application/vnd.openxmlformats-officedocument.presentationml.notesSlide+xml"/>
  <Override PartName="/ppt/comments/comment5.xml" ContentType="application/vnd.openxmlformats-officedocument.presentationml.comments+xml"/>
  <Override PartName="/ppt/tags/tag67.xml" ContentType="application/vnd.openxmlformats-officedocument.presentationml.tags+xml"/>
  <Override PartName="/ppt/notesSlides/notesSlide61.xml" ContentType="application/vnd.openxmlformats-officedocument.presentationml.notesSlide+xml"/>
  <Override PartName="/ppt/tags/tag68.xml" ContentType="application/vnd.openxmlformats-officedocument.presentationml.tags+xml"/>
  <Override PartName="/ppt/notesSlides/notesSlide62.xml" ContentType="application/vnd.openxmlformats-officedocument.presentationml.notesSlide+xml"/>
  <Override PartName="/ppt/tags/tag69.xml" ContentType="application/vnd.openxmlformats-officedocument.presentationml.tags+xml"/>
  <Override PartName="/ppt/notesSlides/notesSlide63.xml" ContentType="application/vnd.openxmlformats-officedocument.presentationml.notesSlide+xml"/>
  <Override PartName="/ppt/tags/tag70.xml" ContentType="application/vnd.openxmlformats-officedocument.presentationml.tags+xml"/>
  <Override PartName="/ppt/notesSlides/notesSlide64.xml" ContentType="application/vnd.openxmlformats-officedocument.presentationml.notesSlide+xml"/>
  <Override PartName="/ppt/tags/tag71.xml" ContentType="application/vnd.openxmlformats-officedocument.presentationml.tags+xml"/>
  <Override PartName="/ppt/notesSlides/notesSlide65.xml" ContentType="application/vnd.openxmlformats-officedocument.presentationml.notesSlide+xml"/>
  <Override PartName="/ppt/tags/tag72.xml" ContentType="application/vnd.openxmlformats-officedocument.presentationml.tags+xml"/>
  <Override PartName="/ppt/notesSlides/notesSlide66.xml" ContentType="application/vnd.openxmlformats-officedocument.presentationml.notesSlide+xml"/>
  <Override PartName="/ppt/tags/tag73.xml" ContentType="application/vnd.openxmlformats-officedocument.presentationml.tags+xml"/>
  <Override PartName="/ppt/notesSlides/notesSlide67.xml" ContentType="application/vnd.openxmlformats-officedocument.presentationml.notesSlide+xml"/>
  <Override PartName="/ppt/tags/tag74.xml" ContentType="application/vnd.openxmlformats-officedocument.presentationml.tags+xml"/>
  <Override PartName="/ppt/notesSlides/notesSlide68.xml" ContentType="application/vnd.openxmlformats-officedocument.presentationml.notesSlide+xml"/>
  <Override PartName="/ppt/comments/comment6.xml" ContentType="application/vnd.openxmlformats-officedocument.presentationml.comments+xml"/>
  <Override PartName="/ppt/tags/tag75.xml" ContentType="application/vnd.openxmlformats-officedocument.presentationml.tags+xml"/>
  <Override PartName="/ppt/notesSlides/notesSlide69.xml" ContentType="application/vnd.openxmlformats-officedocument.presentationml.notesSlide+xml"/>
  <Override PartName="/ppt/tags/tag76.xml" ContentType="application/vnd.openxmlformats-officedocument.presentationml.tags+xml"/>
  <Override PartName="/ppt/notesSlides/notesSlide70.xml" ContentType="application/vnd.openxmlformats-officedocument.presentationml.notesSlide+xml"/>
  <Override PartName="/ppt/tags/tag77.xml" ContentType="application/vnd.openxmlformats-officedocument.presentationml.tags+xml"/>
  <Override PartName="/ppt/notesSlides/notesSlide71.xml" ContentType="application/vnd.openxmlformats-officedocument.presentationml.notesSlide+xml"/>
  <Override PartName="/ppt/tags/tag78.xml" ContentType="application/vnd.openxmlformats-officedocument.presentationml.tags+xml"/>
  <Override PartName="/ppt/notesSlides/notesSlide72.xml" ContentType="application/vnd.openxmlformats-officedocument.presentationml.notesSlide+xml"/>
  <Override PartName="/ppt/tags/tag79.xml" ContentType="application/vnd.openxmlformats-officedocument.presentationml.tags+xml"/>
  <Override PartName="/ppt/notesSlides/notesSlide73.xml" ContentType="application/vnd.openxmlformats-officedocument.presentationml.notesSlide+xml"/>
  <Override PartName="/ppt/tags/tag80.xml" ContentType="application/vnd.openxmlformats-officedocument.presentationml.tags+xml"/>
  <Override PartName="/ppt/notesSlides/notesSlide74.xml" ContentType="application/vnd.openxmlformats-officedocument.presentationml.notesSlide+xml"/>
  <Override PartName="/ppt/tags/tag81.xml" ContentType="application/vnd.openxmlformats-officedocument.presentationml.tags+xml"/>
  <Override PartName="/ppt/notesSlides/notesSlide75.xml" ContentType="application/vnd.openxmlformats-officedocument.presentationml.notesSlide+xml"/>
  <Override PartName="/ppt/tags/tag82.xml" ContentType="application/vnd.openxmlformats-officedocument.presentationml.tags+xml"/>
  <Override PartName="/ppt/notesSlides/notesSlide76.xml" ContentType="application/vnd.openxmlformats-officedocument.presentationml.notesSlide+xml"/>
  <Override PartName="/ppt/tags/tag83.xml" ContentType="application/vnd.openxmlformats-officedocument.presentationml.tags+xml"/>
  <Override PartName="/ppt/notesSlides/notesSlide77.xml" ContentType="application/vnd.openxmlformats-officedocument.presentationml.notesSlide+xml"/>
  <Override PartName="/ppt/tags/tag84.xml" ContentType="application/vnd.openxmlformats-officedocument.presentationml.tags+xml"/>
  <Override PartName="/ppt/notesSlides/notesSlide78.xml" ContentType="application/vnd.openxmlformats-officedocument.presentationml.notesSlide+xml"/>
  <Override PartName="/ppt/tags/tag85.xml" ContentType="application/vnd.openxmlformats-officedocument.presentationml.tags+xml"/>
  <Override PartName="/ppt/notesSlides/notesSlide79.xml" ContentType="application/vnd.openxmlformats-officedocument.presentationml.notesSlide+xml"/>
  <Override PartName="/ppt/tags/tag86.xml" ContentType="application/vnd.openxmlformats-officedocument.presentationml.tags+xml"/>
  <Override PartName="/ppt/notesSlides/notesSlide80.xml" ContentType="application/vnd.openxmlformats-officedocument.presentationml.notesSlide+xml"/>
  <Override PartName="/ppt/tags/tag87.xml" ContentType="application/vnd.openxmlformats-officedocument.presentationml.tags+xml"/>
  <Override PartName="/ppt/notesSlides/notesSlide81.xml" ContentType="application/vnd.openxmlformats-officedocument.presentationml.notesSlide+xml"/>
  <Override PartName="/ppt/tags/tag88.xml" ContentType="application/vnd.openxmlformats-officedocument.presentationml.tags+xml"/>
  <Override PartName="/ppt/notesSlides/notesSlide82.xml" ContentType="application/vnd.openxmlformats-officedocument.presentationml.notesSlide+xml"/>
  <Override PartName="/ppt/tags/tag89.xml" ContentType="application/vnd.openxmlformats-officedocument.presentationml.tags+xml"/>
  <Override PartName="/ppt/notesSlides/notesSlide83.xml" ContentType="application/vnd.openxmlformats-officedocument.presentationml.notesSlide+xml"/>
  <Override PartName="/ppt/tags/tag90.xml" ContentType="application/vnd.openxmlformats-officedocument.presentationml.tags+xml"/>
  <Override PartName="/ppt/notesSlides/notesSlide84.xml" ContentType="application/vnd.openxmlformats-officedocument.presentationml.notesSlide+xml"/>
  <Override PartName="/ppt/tags/tag91.xml" ContentType="application/vnd.openxmlformats-officedocument.presentationml.tags+xml"/>
  <Override PartName="/ppt/notesSlides/notesSlide85.xml" ContentType="application/vnd.openxmlformats-officedocument.presentationml.notesSlide+xml"/>
  <Override PartName="/ppt/tags/tag92.xml" ContentType="application/vnd.openxmlformats-officedocument.presentationml.tags+xml"/>
  <Override PartName="/ppt/notesSlides/notesSlide86.xml" ContentType="application/vnd.openxmlformats-officedocument.presentationml.notesSlide+xml"/>
  <Override PartName="/ppt/tags/tag93.xml" ContentType="application/vnd.openxmlformats-officedocument.presentationml.tags+xml"/>
  <Override PartName="/ppt/notesSlides/notesSlide87.xml" ContentType="application/vnd.openxmlformats-officedocument.presentationml.notesSlide+xml"/>
  <Override PartName="/ppt/tags/tag94.xml" ContentType="application/vnd.openxmlformats-officedocument.presentationml.tags+xml"/>
  <Override PartName="/ppt/notesSlides/notesSlide88.xml" ContentType="application/vnd.openxmlformats-officedocument.presentationml.notesSlide+xml"/>
  <Override PartName="/ppt/tags/tag95.xml" ContentType="application/vnd.openxmlformats-officedocument.presentationml.tags+xml"/>
  <Override PartName="/ppt/notesSlides/notesSlide8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8" r:id="rId4"/>
  </p:sldMasterIdLst>
  <p:notesMasterIdLst>
    <p:notesMasterId r:id="rId94"/>
  </p:notesMasterIdLst>
  <p:sldIdLst>
    <p:sldId id="306" r:id="rId5"/>
    <p:sldId id="260" r:id="rId6"/>
    <p:sldId id="317" r:id="rId7"/>
    <p:sldId id="318" r:id="rId8"/>
    <p:sldId id="319" r:id="rId9"/>
    <p:sldId id="303" r:id="rId10"/>
    <p:sldId id="320" r:id="rId11"/>
    <p:sldId id="386" r:id="rId12"/>
    <p:sldId id="322" r:id="rId13"/>
    <p:sldId id="327" r:id="rId14"/>
    <p:sldId id="407" r:id="rId15"/>
    <p:sldId id="408" r:id="rId16"/>
    <p:sldId id="405" r:id="rId17"/>
    <p:sldId id="406" r:id="rId18"/>
    <p:sldId id="324" r:id="rId19"/>
    <p:sldId id="404" r:id="rId20"/>
    <p:sldId id="326" r:id="rId21"/>
    <p:sldId id="391" r:id="rId22"/>
    <p:sldId id="328" r:id="rId23"/>
    <p:sldId id="329" r:id="rId24"/>
    <p:sldId id="330" r:id="rId25"/>
    <p:sldId id="392" r:id="rId26"/>
    <p:sldId id="331" r:id="rId27"/>
    <p:sldId id="332" r:id="rId28"/>
    <p:sldId id="333" r:id="rId29"/>
    <p:sldId id="410" r:id="rId30"/>
    <p:sldId id="335" r:id="rId31"/>
    <p:sldId id="336" r:id="rId32"/>
    <p:sldId id="337" r:id="rId33"/>
    <p:sldId id="338" r:id="rId34"/>
    <p:sldId id="339" r:id="rId35"/>
    <p:sldId id="340" r:id="rId36"/>
    <p:sldId id="341" r:id="rId37"/>
    <p:sldId id="342" r:id="rId38"/>
    <p:sldId id="343" r:id="rId39"/>
    <p:sldId id="344" r:id="rId40"/>
    <p:sldId id="345" r:id="rId41"/>
    <p:sldId id="346" r:id="rId42"/>
    <p:sldId id="387" r:id="rId43"/>
    <p:sldId id="347" r:id="rId44"/>
    <p:sldId id="348" r:id="rId45"/>
    <p:sldId id="349" r:id="rId46"/>
    <p:sldId id="393" r:id="rId47"/>
    <p:sldId id="350" r:id="rId48"/>
    <p:sldId id="351" r:id="rId49"/>
    <p:sldId id="352" r:id="rId50"/>
    <p:sldId id="353" r:id="rId51"/>
    <p:sldId id="354" r:id="rId52"/>
    <p:sldId id="355" r:id="rId53"/>
    <p:sldId id="356" r:id="rId54"/>
    <p:sldId id="357" r:id="rId55"/>
    <p:sldId id="358" r:id="rId56"/>
    <p:sldId id="362" r:id="rId57"/>
    <p:sldId id="363" r:id="rId58"/>
    <p:sldId id="364" r:id="rId59"/>
    <p:sldId id="359" r:id="rId60"/>
    <p:sldId id="360" r:id="rId61"/>
    <p:sldId id="361" r:id="rId62"/>
    <p:sldId id="367" r:id="rId63"/>
    <p:sldId id="368" r:id="rId64"/>
    <p:sldId id="369" r:id="rId65"/>
    <p:sldId id="388" r:id="rId66"/>
    <p:sldId id="370" r:id="rId67"/>
    <p:sldId id="371" r:id="rId68"/>
    <p:sldId id="372" r:id="rId69"/>
    <p:sldId id="373" r:id="rId70"/>
    <p:sldId id="402" r:id="rId71"/>
    <p:sldId id="374" r:id="rId72"/>
    <p:sldId id="375" r:id="rId73"/>
    <p:sldId id="376" r:id="rId74"/>
    <p:sldId id="390" r:id="rId75"/>
    <p:sldId id="377" r:id="rId76"/>
    <p:sldId id="378" r:id="rId77"/>
    <p:sldId id="379" r:id="rId78"/>
    <p:sldId id="396" r:id="rId79"/>
    <p:sldId id="380" r:id="rId80"/>
    <p:sldId id="395" r:id="rId81"/>
    <p:sldId id="381" r:id="rId82"/>
    <p:sldId id="400" r:id="rId83"/>
    <p:sldId id="397" r:id="rId84"/>
    <p:sldId id="409" r:id="rId85"/>
    <p:sldId id="399" r:id="rId86"/>
    <p:sldId id="383" r:id="rId87"/>
    <p:sldId id="401" r:id="rId88"/>
    <p:sldId id="385" r:id="rId89"/>
    <p:sldId id="384" r:id="rId90"/>
    <p:sldId id="389" r:id="rId91"/>
    <p:sldId id="403" r:id="rId92"/>
    <p:sldId id="266" r:id="rId93"/>
  </p:sldIdLst>
  <p:sldSz cx="12192000" cy="6858000"/>
  <p:notesSz cx="6858000" cy="9144000"/>
  <p:custDataLst>
    <p:tags r:id="rId9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llins, Gregory" initials="RG" lastIdx="1" clrIdx="0">
    <p:extLst>
      <p:ext uri="{19B8F6BF-5375-455C-9EA6-DF929625EA0E}">
        <p15:presenceInfo xmlns:p15="http://schemas.microsoft.com/office/powerpoint/2012/main" userId="S::gregory.rollins@terumobct.com::95f85ed5-2b7e-4cf5-8148-ab4b2901f57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1B1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713" autoAdjust="0"/>
    <p:restoredTop sz="63876" autoAdjust="0"/>
  </p:normalViewPr>
  <p:slideViewPr>
    <p:cSldViewPr snapToGrid="0" snapToObjects="1" showGuides="1">
      <p:cViewPr varScale="1">
        <p:scale>
          <a:sx n="101" d="100"/>
          <a:sy n="101" d="100"/>
        </p:scale>
        <p:origin x="2112" y="11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89" d="100"/>
        <a:sy n="89" d="100"/>
      </p:scale>
      <p:origin x="0" y="0"/>
    </p:cViewPr>
  </p:sorterViewPr>
  <p:notesViewPr>
    <p:cSldViewPr snapToGrid="0" snapToObjects="1">
      <p:cViewPr varScale="1">
        <p:scale>
          <a:sx n="123" d="100"/>
          <a:sy n="123" d="100"/>
        </p:scale>
        <p:origin x="4158"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tags" Target="tags/tag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notesMaster" Target="notesMasters/notesMaster1.xml"/><Relationship Id="rId99" Type="http://schemas.openxmlformats.org/officeDocument/2006/relationships/theme" Target="theme/theme1.xml"/><Relationship Id="rId10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viewProps" Target="view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llins, Gregory" userId="95f85ed5-2b7e-4cf5-8148-ab4b2901f57f" providerId="ADAL" clId="{E8428E4D-1863-43C9-ADA8-6ACA534659B2}"/>
    <pc:docChg chg="undo custSel addSld delSld modSld">
      <pc:chgData name="Rollins, Gregory" userId="95f85ed5-2b7e-4cf5-8148-ab4b2901f57f" providerId="ADAL" clId="{E8428E4D-1863-43C9-ADA8-6ACA534659B2}" dt="2021-07-22T20:30:12.357" v="98"/>
      <pc:docMkLst>
        <pc:docMk/>
      </pc:docMkLst>
      <pc:sldChg chg="modNotesTx">
        <pc:chgData name="Rollins, Gregory" userId="95f85ed5-2b7e-4cf5-8148-ab4b2901f57f" providerId="ADAL" clId="{E8428E4D-1863-43C9-ADA8-6ACA534659B2}" dt="2021-07-22T17:56:31.037" v="0"/>
        <pc:sldMkLst>
          <pc:docMk/>
          <pc:sldMk cId="511520068" sldId="318"/>
        </pc:sldMkLst>
      </pc:sldChg>
      <pc:sldChg chg="modNotesTx">
        <pc:chgData name="Rollins, Gregory" userId="95f85ed5-2b7e-4cf5-8148-ab4b2901f57f" providerId="ADAL" clId="{E8428E4D-1863-43C9-ADA8-6ACA534659B2}" dt="2021-07-22T18:08:09.706" v="18" actId="20577"/>
        <pc:sldMkLst>
          <pc:docMk/>
          <pc:sldMk cId="3907284765" sldId="319"/>
        </pc:sldMkLst>
      </pc:sldChg>
      <pc:sldChg chg="modNotesTx">
        <pc:chgData name="Rollins, Gregory" userId="95f85ed5-2b7e-4cf5-8148-ab4b2901f57f" providerId="ADAL" clId="{E8428E4D-1863-43C9-ADA8-6ACA534659B2}" dt="2021-07-22T19:38:45.522" v="21" actId="20577"/>
        <pc:sldMkLst>
          <pc:docMk/>
          <pc:sldMk cId="3023215733" sldId="320"/>
        </pc:sldMkLst>
      </pc:sldChg>
      <pc:sldChg chg="modNotesTx">
        <pc:chgData name="Rollins, Gregory" userId="95f85ed5-2b7e-4cf5-8148-ab4b2901f57f" providerId="ADAL" clId="{E8428E4D-1863-43C9-ADA8-6ACA534659B2}" dt="2021-07-22T19:46:34.508" v="22"/>
        <pc:sldMkLst>
          <pc:docMk/>
          <pc:sldMk cId="2126862784" sldId="322"/>
        </pc:sldMkLst>
      </pc:sldChg>
      <pc:sldChg chg="modSp add del mod modNotesTx">
        <pc:chgData name="Rollins, Gregory" userId="95f85ed5-2b7e-4cf5-8148-ab4b2901f57f" providerId="ADAL" clId="{E8428E4D-1863-43C9-ADA8-6ACA534659B2}" dt="2021-07-22T20:04:33.405" v="63" actId="47"/>
        <pc:sldMkLst>
          <pc:docMk/>
          <pc:sldMk cId="2849631792" sldId="325"/>
        </pc:sldMkLst>
        <pc:spChg chg="mod">
          <ac:chgData name="Rollins, Gregory" userId="95f85ed5-2b7e-4cf5-8148-ab4b2901f57f" providerId="ADAL" clId="{E8428E4D-1863-43C9-ADA8-6ACA534659B2}" dt="2021-07-22T19:59:36.075" v="32" actId="6549"/>
          <ac:spMkLst>
            <pc:docMk/>
            <pc:sldMk cId="2849631792" sldId="325"/>
            <ac:spMk id="10" creationId="{2DA68D3A-66BF-4A85-ABD7-7287C57CAAED}"/>
          </ac:spMkLst>
        </pc:spChg>
      </pc:sldChg>
      <pc:sldChg chg="modNotesTx">
        <pc:chgData name="Rollins, Gregory" userId="95f85ed5-2b7e-4cf5-8148-ab4b2901f57f" providerId="ADAL" clId="{E8428E4D-1863-43C9-ADA8-6ACA534659B2}" dt="2021-07-22T20:14:50.378" v="74" actId="20577"/>
        <pc:sldMkLst>
          <pc:docMk/>
          <pc:sldMk cId="2126847600" sldId="326"/>
        </pc:sldMkLst>
      </pc:sldChg>
      <pc:sldChg chg="modNotesTx">
        <pc:chgData name="Rollins, Gregory" userId="95f85ed5-2b7e-4cf5-8148-ab4b2901f57f" providerId="ADAL" clId="{E8428E4D-1863-43C9-ADA8-6ACA534659B2}" dt="2021-07-22T20:22:00.991" v="85" actId="255"/>
        <pc:sldMkLst>
          <pc:docMk/>
          <pc:sldMk cId="735891464" sldId="327"/>
        </pc:sldMkLst>
      </pc:sldChg>
      <pc:sldChg chg="modSp mod">
        <pc:chgData name="Rollins, Gregory" userId="95f85ed5-2b7e-4cf5-8148-ab4b2901f57f" providerId="ADAL" clId="{E8428E4D-1863-43C9-ADA8-6ACA534659B2}" dt="2021-07-22T20:26:40.981" v="89" actId="14100"/>
        <pc:sldMkLst>
          <pc:docMk/>
          <pc:sldMk cId="2887631407" sldId="328"/>
        </pc:sldMkLst>
        <pc:spChg chg="mod">
          <ac:chgData name="Rollins, Gregory" userId="95f85ed5-2b7e-4cf5-8148-ab4b2901f57f" providerId="ADAL" clId="{E8428E4D-1863-43C9-ADA8-6ACA534659B2}" dt="2021-07-22T20:25:25.354" v="87" actId="1076"/>
          <ac:spMkLst>
            <pc:docMk/>
            <pc:sldMk cId="2887631407" sldId="328"/>
            <ac:spMk id="2" creationId="{6EF126B5-7DA3-4BD8-9FA7-C2CD55E276E0}"/>
          </ac:spMkLst>
        </pc:spChg>
        <pc:spChg chg="mod">
          <ac:chgData name="Rollins, Gregory" userId="95f85ed5-2b7e-4cf5-8148-ab4b2901f57f" providerId="ADAL" clId="{E8428E4D-1863-43C9-ADA8-6ACA534659B2}" dt="2021-07-22T20:26:40.981" v="89" actId="14100"/>
          <ac:spMkLst>
            <pc:docMk/>
            <pc:sldMk cId="2887631407" sldId="328"/>
            <ac:spMk id="7" creationId="{58C2AC36-A783-465C-80B4-EEF2A0DB1DB2}"/>
          </ac:spMkLst>
        </pc:spChg>
      </pc:sldChg>
      <pc:sldChg chg="modNotesTx">
        <pc:chgData name="Rollins, Gregory" userId="95f85ed5-2b7e-4cf5-8148-ab4b2901f57f" providerId="ADAL" clId="{E8428E4D-1863-43C9-ADA8-6ACA534659B2}" dt="2021-07-22T20:30:12.357" v="98"/>
        <pc:sldMkLst>
          <pc:docMk/>
          <pc:sldMk cId="2155854840" sldId="329"/>
        </pc:sldMkLst>
      </pc:sldChg>
      <pc:sldChg chg="modNotesTx">
        <pc:chgData name="Rollins, Gregory" userId="95f85ed5-2b7e-4cf5-8148-ab4b2901f57f" providerId="ADAL" clId="{E8428E4D-1863-43C9-ADA8-6ACA534659B2}" dt="2021-07-22T20:16:43.875" v="76" actId="20577"/>
        <pc:sldMkLst>
          <pc:docMk/>
          <pc:sldMk cId="3567521260" sldId="391"/>
        </pc:sldMkLst>
      </pc:sldChg>
      <pc:sldChg chg="modSp add mod">
        <pc:chgData name="Rollins, Gregory" userId="95f85ed5-2b7e-4cf5-8148-ab4b2901f57f" providerId="ADAL" clId="{E8428E4D-1863-43C9-ADA8-6ACA534659B2}" dt="2021-07-22T20:00:33.185" v="62" actId="20577"/>
        <pc:sldMkLst>
          <pc:docMk/>
          <pc:sldMk cId="1276918216" sldId="404"/>
        </pc:sldMkLst>
        <pc:spChg chg="mod">
          <ac:chgData name="Rollins, Gregory" userId="95f85ed5-2b7e-4cf5-8148-ab4b2901f57f" providerId="ADAL" clId="{E8428E4D-1863-43C9-ADA8-6ACA534659B2}" dt="2021-07-22T20:00:33.185" v="62" actId="20577"/>
          <ac:spMkLst>
            <pc:docMk/>
            <pc:sldMk cId="1276918216" sldId="404"/>
            <ac:spMk id="7" creationId="{58C2AC36-A783-465C-80B4-EEF2A0DB1DB2}"/>
          </ac:spMkLst>
        </pc:spChg>
        <pc:spChg chg="mod">
          <ac:chgData name="Rollins, Gregory" userId="95f85ed5-2b7e-4cf5-8148-ab4b2901f57f" providerId="ADAL" clId="{E8428E4D-1863-43C9-ADA8-6ACA534659B2}" dt="2021-07-22T20:00:25.166" v="52" actId="20577"/>
          <ac:spMkLst>
            <pc:docMk/>
            <pc:sldMk cId="1276918216" sldId="404"/>
            <ac:spMk id="10" creationId="{2DA68D3A-66BF-4A85-ABD7-7287C57CAAED}"/>
          </ac:spMkLst>
        </pc:spChg>
      </pc:sldChg>
    </pc:docChg>
  </pc:docChgLst>
  <pc:docChgLst>
    <pc:chgData name="Rollins, Gregory" userId="95f85ed5-2b7e-4cf5-8148-ab4b2901f57f" providerId="ADAL" clId="{DB8EBC2B-45FA-470F-B2FC-8F8DEDFB9FD9}"/>
    <pc:docChg chg="undo custSel addSld delSld modSld">
      <pc:chgData name="Rollins, Gregory" userId="95f85ed5-2b7e-4cf5-8148-ab4b2901f57f" providerId="ADAL" clId="{DB8EBC2B-45FA-470F-B2FC-8F8DEDFB9FD9}" dt="2021-08-26T19:49:57.290" v="620" actId="1035"/>
      <pc:docMkLst>
        <pc:docMk/>
      </pc:docMkLst>
      <pc:sldChg chg="modSp mod">
        <pc:chgData name="Rollins, Gregory" userId="95f85ed5-2b7e-4cf5-8148-ab4b2901f57f" providerId="ADAL" clId="{DB8EBC2B-45FA-470F-B2FC-8F8DEDFB9FD9}" dt="2021-08-26T19:06:02.629" v="255" actId="20577"/>
        <pc:sldMkLst>
          <pc:docMk/>
          <pc:sldMk cId="3907284765" sldId="319"/>
        </pc:sldMkLst>
        <pc:spChg chg="mod">
          <ac:chgData name="Rollins, Gregory" userId="95f85ed5-2b7e-4cf5-8148-ab4b2901f57f" providerId="ADAL" clId="{DB8EBC2B-45FA-470F-B2FC-8F8DEDFB9FD9}" dt="2021-08-26T19:06:02.629" v="255" actId="20577"/>
          <ac:spMkLst>
            <pc:docMk/>
            <pc:sldMk cId="3907284765" sldId="319"/>
            <ac:spMk id="8" creationId="{68B3691E-69F4-494D-8D90-F2C8FA143123}"/>
          </ac:spMkLst>
        </pc:spChg>
      </pc:sldChg>
      <pc:sldChg chg="addSp delSp modSp mod modNotesTx">
        <pc:chgData name="Rollins, Gregory" userId="95f85ed5-2b7e-4cf5-8148-ab4b2901f57f" providerId="ADAL" clId="{DB8EBC2B-45FA-470F-B2FC-8F8DEDFB9FD9}" dt="2021-08-02T17:17:11.063" v="89" actId="1076"/>
        <pc:sldMkLst>
          <pc:docMk/>
          <pc:sldMk cId="2126847600" sldId="326"/>
        </pc:sldMkLst>
        <pc:picChg chg="add del mod">
          <ac:chgData name="Rollins, Gregory" userId="95f85ed5-2b7e-4cf5-8148-ab4b2901f57f" providerId="ADAL" clId="{DB8EBC2B-45FA-470F-B2FC-8F8DEDFB9FD9}" dt="2021-08-02T17:09:40.957" v="24" actId="478"/>
          <ac:picMkLst>
            <pc:docMk/>
            <pc:sldMk cId="2126847600" sldId="326"/>
            <ac:picMk id="2" creationId="{D0AAFB29-893C-435B-A668-E4E23A53DDB0}"/>
          </ac:picMkLst>
        </pc:picChg>
        <pc:picChg chg="add del">
          <ac:chgData name="Rollins, Gregory" userId="95f85ed5-2b7e-4cf5-8148-ab4b2901f57f" providerId="ADAL" clId="{DB8EBC2B-45FA-470F-B2FC-8F8DEDFB9FD9}" dt="2021-08-02T16:38:07.843" v="2" actId="22"/>
          <ac:picMkLst>
            <pc:docMk/>
            <pc:sldMk cId="2126847600" sldId="326"/>
            <ac:picMk id="5" creationId="{004EE209-722F-402E-8D0F-79769FDE4242}"/>
          </ac:picMkLst>
        </pc:picChg>
        <pc:picChg chg="add del">
          <ac:chgData name="Rollins, Gregory" userId="95f85ed5-2b7e-4cf5-8148-ab4b2901f57f" providerId="ADAL" clId="{DB8EBC2B-45FA-470F-B2FC-8F8DEDFB9FD9}" dt="2021-08-02T16:38:31.149" v="6" actId="22"/>
          <ac:picMkLst>
            <pc:docMk/>
            <pc:sldMk cId="2126847600" sldId="326"/>
            <ac:picMk id="8" creationId="{4FD5DEFA-6F34-4230-8215-4A10D20C0B2B}"/>
          </ac:picMkLst>
        </pc:picChg>
        <pc:picChg chg="add del mod">
          <ac:chgData name="Rollins, Gregory" userId="95f85ed5-2b7e-4cf5-8148-ab4b2901f57f" providerId="ADAL" clId="{DB8EBC2B-45FA-470F-B2FC-8F8DEDFB9FD9}" dt="2021-08-02T17:08:23.581" v="14" actId="22"/>
          <ac:picMkLst>
            <pc:docMk/>
            <pc:sldMk cId="2126847600" sldId="326"/>
            <ac:picMk id="10" creationId="{4DEC73B9-8778-4FD2-A02A-F661E742A391}"/>
          </ac:picMkLst>
        </pc:picChg>
        <pc:picChg chg="add del mod">
          <ac:chgData name="Rollins, Gregory" userId="95f85ed5-2b7e-4cf5-8148-ab4b2901f57f" providerId="ADAL" clId="{DB8EBC2B-45FA-470F-B2FC-8F8DEDFB9FD9}" dt="2021-08-02T17:08:53.141" v="21" actId="478"/>
          <ac:picMkLst>
            <pc:docMk/>
            <pc:sldMk cId="2126847600" sldId="326"/>
            <ac:picMk id="12" creationId="{7376D6D9-F09B-4042-BD41-C5BC99C19FFF}"/>
          </ac:picMkLst>
        </pc:picChg>
        <pc:picChg chg="add del">
          <ac:chgData name="Rollins, Gregory" userId="95f85ed5-2b7e-4cf5-8148-ab4b2901f57f" providerId="ADAL" clId="{DB8EBC2B-45FA-470F-B2FC-8F8DEDFB9FD9}" dt="2021-08-02T17:09:14.300" v="23" actId="478"/>
          <ac:picMkLst>
            <pc:docMk/>
            <pc:sldMk cId="2126847600" sldId="326"/>
            <ac:picMk id="14" creationId="{B2C40AA6-C946-48AB-808C-6D9A81D8DA07}"/>
          </ac:picMkLst>
        </pc:picChg>
        <pc:picChg chg="add del mod">
          <ac:chgData name="Rollins, Gregory" userId="95f85ed5-2b7e-4cf5-8148-ab4b2901f57f" providerId="ADAL" clId="{DB8EBC2B-45FA-470F-B2FC-8F8DEDFB9FD9}" dt="2021-08-02T17:10:10.861" v="34" actId="478"/>
          <ac:picMkLst>
            <pc:docMk/>
            <pc:sldMk cId="2126847600" sldId="326"/>
            <ac:picMk id="16" creationId="{03BE627E-31A6-4F1E-B9DA-026FECD40118}"/>
          </ac:picMkLst>
        </pc:picChg>
        <pc:picChg chg="add del">
          <ac:chgData name="Rollins, Gregory" userId="95f85ed5-2b7e-4cf5-8148-ab4b2901f57f" providerId="ADAL" clId="{DB8EBC2B-45FA-470F-B2FC-8F8DEDFB9FD9}" dt="2021-08-02T17:10:27.181" v="36" actId="478"/>
          <ac:picMkLst>
            <pc:docMk/>
            <pc:sldMk cId="2126847600" sldId="326"/>
            <ac:picMk id="18" creationId="{6F47844E-A833-40D0-8DD4-774F65F10538}"/>
          </ac:picMkLst>
        </pc:picChg>
        <pc:picChg chg="add del">
          <ac:chgData name="Rollins, Gregory" userId="95f85ed5-2b7e-4cf5-8148-ab4b2901f57f" providerId="ADAL" clId="{DB8EBC2B-45FA-470F-B2FC-8F8DEDFB9FD9}" dt="2021-08-02T17:11:06.245" v="38" actId="478"/>
          <ac:picMkLst>
            <pc:docMk/>
            <pc:sldMk cId="2126847600" sldId="326"/>
            <ac:picMk id="20" creationId="{E85B73D3-EF89-45D6-AD02-F53130BD1FAA}"/>
          </ac:picMkLst>
        </pc:picChg>
        <pc:picChg chg="add del">
          <ac:chgData name="Rollins, Gregory" userId="95f85ed5-2b7e-4cf5-8148-ab4b2901f57f" providerId="ADAL" clId="{DB8EBC2B-45FA-470F-B2FC-8F8DEDFB9FD9}" dt="2021-08-02T17:13:21.325" v="56" actId="478"/>
          <ac:picMkLst>
            <pc:docMk/>
            <pc:sldMk cId="2126847600" sldId="326"/>
            <ac:picMk id="22" creationId="{0917ED4E-2571-49D8-8B2D-00AB2829C864}"/>
          </ac:picMkLst>
        </pc:picChg>
        <pc:picChg chg="add del">
          <ac:chgData name="Rollins, Gregory" userId="95f85ed5-2b7e-4cf5-8148-ab4b2901f57f" providerId="ADAL" clId="{DB8EBC2B-45FA-470F-B2FC-8F8DEDFB9FD9}" dt="2021-08-02T17:13:50.197" v="58" actId="478"/>
          <ac:picMkLst>
            <pc:docMk/>
            <pc:sldMk cId="2126847600" sldId="326"/>
            <ac:picMk id="24" creationId="{1BF455C8-D144-4BDE-A19F-3ACC4DAB36FA}"/>
          </ac:picMkLst>
        </pc:picChg>
        <pc:picChg chg="add del">
          <ac:chgData name="Rollins, Gregory" userId="95f85ed5-2b7e-4cf5-8148-ab4b2901f57f" providerId="ADAL" clId="{DB8EBC2B-45FA-470F-B2FC-8F8DEDFB9FD9}" dt="2021-08-02T17:14:57.408" v="60" actId="22"/>
          <ac:picMkLst>
            <pc:docMk/>
            <pc:sldMk cId="2126847600" sldId="326"/>
            <ac:picMk id="26" creationId="{270E713B-AE7B-4A3A-A53C-E002F6F49457}"/>
          </ac:picMkLst>
        </pc:picChg>
        <pc:picChg chg="add del">
          <ac:chgData name="Rollins, Gregory" userId="95f85ed5-2b7e-4cf5-8148-ab4b2901f57f" providerId="ADAL" clId="{DB8EBC2B-45FA-470F-B2FC-8F8DEDFB9FD9}" dt="2021-08-02T17:15:03.765" v="62" actId="22"/>
          <ac:picMkLst>
            <pc:docMk/>
            <pc:sldMk cId="2126847600" sldId="326"/>
            <ac:picMk id="28" creationId="{EAA2AA31-461C-4643-A33E-835EFDCCB082}"/>
          </ac:picMkLst>
        </pc:picChg>
        <pc:picChg chg="add mod modCrop">
          <ac:chgData name="Rollins, Gregory" userId="95f85ed5-2b7e-4cf5-8148-ab4b2901f57f" providerId="ADAL" clId="{DB8EBC2B-45FA-470F-B2FC-8F8DEDFB9FD9}" dt="2021-08-02T17:17:11.063" v="89" actId="1076"/>
          <ac:picMkLst>
            <pc:docMk/>
            <pc:sldMk cId="2126847600" sldId="326"/>
            <ac:picMk id="30" creationId="{88905EFA-C911-4975-A1AC-DAC78E4F4779}"/>
          </ac:picMkLst>
        </pc:picChg>
      </pc:sldChg>
      <pc:sldChg chg="delSp modSp mod modNotesTx">
        <pc:chgData name="Rollins, Gregory" userId="95f85ed5-2b7e-4cf5-8148-ab4b2901f57f" providerId="ADAL" clId="{DB8EBC2B-45FA-470F-B2FC-8F8DEDFB9FD9}" dt="2021-08-26T19:09:30.238" v="258" actId="6549"/>
        <pc:sldMkLst>
          <pc:docMk/>
          <pc:sldMk cId="2887631407" sldId="328"/>
        </pc:sldMkLst>
        <pc:spChg chg="del">
          <ac:chgData name="Rollins, Gregory" userId="95f85ed5-2b7e-4cf5-8148-ab4b2901f57f" providerId="ADAL" clId="{DB8EBC2B-45FA-470F-B2FC-8F8DEDFB9FD9}" dt="2021-08-02T17:13:00.516" v="54" actId="478"/>
          <ac:spMkLst>
            <pc:docMk/>
            <pc:sldMk cId="2887631407" sldId="328"/>
            <ac:spMk id="2" creationId="{6EF126B5-7DA3-4BD8-9FA7-C2CD55E276E0}"/>
          </ac:spMkLst>
        </pc:spChg>
        <pc:spChg chg="mod">
          <ac:chgData name="Rollins, Gregory" userId="95f85ed5-2b7e-4cf5-8148-ab4b2901f57f" providerId="ADAL" clId="{DB8EBC2B-45FA-470F-B2FC-8F8DEDFB9FD9}" dt="2021-08-26T19:09:26.250" v="257" actId="6549"/>
          <ac:spMkLst>
            <pc:docMk/>
            <pc:sldMk cId="2887631407" sldId="328"/>
            <ac:spMk id="10" creationId="{2DA68D3A-66BF-4A85-ABD7-7287C57CAAED}"/>
          </ac:spMkLst>
        </pc:spChg>
      </pc:sldChg>
      <pc:sldChg chg="modSp modNotesTx">
        <pc:chgData name="Rollins, Gregory" userId="95f85ed5-2b7e-4cf5-8148-ab4b2901f57f" providerId="ADAL" clId="{DB8EBC2B-45FA-470F-B2FC-8F8DEDFB9FD9}" dt="2021-08-13T20:02:16.492" v="136" actId="20577"/>
        <pc:sldMkLst>
          <pc:docMk/>
          <pc:sldMk cId="4250130326" sldId="330"/>
        </pc:sldMkLst>
        <pc:spChg chg="mod">
          <ac:chgData name="Rollins, Gregory" userId="95f85ed5-2b7e-4cf5-8148-ab4b2901f57f" providerId="ADAL" clId="{DB8EBC2B-45FA-470F-B2FC-8F8DEDFB9FD9}" dt="2021-08-13T20:02:11.156" v="134" actId="20577"/>
          <ac:spMkLst>
            <pc:docMk/>
            <pc:sldMk cId="4250130326" sldId="330"/>
            <ac:spMk id="6" creationId="{5E4C9AC0-B2C5-4A6C-A202-26EFAA32F43F}"/>
          </ac:spMkLst>
        </pc:spChg>
      </pc:sldChg>
      <pc:sldChg chg="modSp mod modNotesTx">
        <pc:chgData name="Rollins, Gregory" userId="95f85ed5-2b7e-4cf5-8148-ab4b2901f57f" providerId="ADAL" clId="{DB8EBC2B-45FA-470F-B2FC-8F8DEDFB9FD9}" dt="2021-08-23T22:43:50.747" v="138" actId="6549"/>
        <pc:sldMkLst>
          <pc:docMk/>
          <pc:sldMk cId="1109990746" sldId="332"/>
        </pc:sldMkLst>
        <pc:spChg chg="mod">
          <ac:chgData name="Rollins, Gregory" userId="95f85ed5-2b7e-4cf5-8148-ab4b2901f57f" providerId="ADAL" clId="{DB8EBC2B-45FA-470F-B2FC-8F8DEDFB9FD9}" dt="2021-08-23T22:43:46.748" v="137" actId="6549"/>
          <ac:spMkLst>
            <pc:docMk/>
            <pc:sldMk cId="1109990746" sldId="332"/>
            <ac:spMk id="10" creationId="{2DA68D3A-66BF-4A85-ABD7-7287C57CAAED}"/>
          </ac:spMkLst>
        </pc:spChg>
      </pc:sldChg>
      <pc:sldChg chg="modSp mod modNotesTx">
        <pc:chgData name="Rollins, Gregory" userId="95f85ed5-2b7e-4cf5-8148-ab4b2901f57f" providerId="ADAL" clId="{DB8EBC2B-45FA-470F-B2FC-8F8DEDFB9FD9}" dt="2021-08-26T19:11:17.956" v="260" actId="6549"/>
        <pc:sldMkLst>
          <pc:docMk/>
          <pc:sldMk cId="3381722080" sldId="335"/>
        </pc:sldMkLst>
        <pc:spChg chg="mod">
          <ac:chgData name="Rollins, Gregory" userId="95f85ed5-2b7e-4cf5-8148-ab4b2901f57f" providerId="ADAL" clId="{DB8EBC2B-45FA-470F-B2FC-8F8DEDFB9FD9}" dt="2021-08-26T19:11:12.526" v="259" actId="6549"/>
          <ac:spMkLst>
            <pc:docMk/>
            <pc:sldMk cId="3381722080" sldId="335"/>
            <ac:spMk id="9" creationId="{BEFA2F45-05E9-4DF4-B14C-B00F70476C37}"/>
          </ac:spMkLst>
        </pc:spChg>
      </pc:sldChg>
      <pc:sldChg chg="modSp modAnim modNotesTx">
        <pc:chgData name="Rollins, Gregory" userId="95f85ed5-2b7e-4cf5-8148-ab4b2901f57f" providerId="ADAL" clId="{DB8EBC2B-45FA-470F-B2FC-8F8DEDFB9FD9}" dt="2021-08-26T19:21:32.391" v="335"/>
        <pc:sldMkLst>
          <pc:docMk/>
          <pc:sldMk cId="3139393799" sldId="337"/>
        </pc:sldMkLst>
        <pc:spChg chg="mod">
          <ac:chgData name="Rollins, Gregory" userId="95f85ed5-2b7e-4cf5-8148-ab4b2901f57f" providerId="ADAL" clId="{DB8EBC2B-45FA-470F-B2FC-8F8DEDFB9FD9}" dt="2021-08-26T19:21:24.176" v="334" actId="207"/>
          <ac:spMkLst>
            <pc:docMk/>
            <pc:sldMk cId="3139393799" sldId="337"/>
            <ac:spMk id="6" creationId="{5E4C9AC0-B2C5-4A6C-A202-26EFAA32F43F}"/>
          </ac:spMkLst>
        </pc:spChg>
      </pc:sldChg>
      <pc:sldChg chg="modSp mod">
        <pc:chgData name="Rollins, Gregory" userId="95f85ed5-2b7e-4cf5-8148-ab4b2901f57f" providerId="ADAL" clId="{DB8EBC2B-45FA-470F-B2FC-8F8DEDFB9FD9}" dt="2021-08-23T22:44:01.370" v="141" actId="6549"/>
        <pc:sldMkLst>
          <pc:docMk/>
          <pc:sldMk cId="2536140678" sldId="339"/>
        </pc:sldMkLst>
        <pc:spChg chg="mod">
          <ac:chgData name="Rollins, Gregory" userId="95f85ed5-2b7e-4cf5-8148-ab4b2901f57f" providerId="ADAL" clId="{DB8EBC2B-45FA-470F-B2FC-8F8DEDFB9FD9}" dt="2021-08-23T22:44:01.370" v="141" actId="6549"/>
          <ac:spMkLst>
            <pc:docMk/>
            <pc:sldMk cId="2536140678" sldId="339"/>
            <ac:spMk id="10" creationId="{2DA68D3A-66BF-4A85-ABD7-7287C57CAAED}"/>
          </ac:spMkLst>
        </pc:spChg>
      </pc:sldChg>
      <pc:sldChg chg="modSp mod modNotesTx">
        <pc:chgData name="Rollins, Gregory" userId="95f85ed5-2b7e-4cf5-8148-ab4b2901f57f" providerId="ADAL" clId="{DB8EBC2B-45FA-470F-B2FC-8F8DEDFB9FD9}" dt="2021-08-23T22:44:11.404" v="143" actId="6549"/>
        <pc:sldMkLst>
          <pc:docMk/>
          <pc:sldMk cId="1474191040" sldId="345"/>
        </pc:sldMkLst>
        <pc:spChg chg="mod">
          <ac:chgData name="Rollins, Gregory" userId="95f85ed5-2b7e-4cf5-8148-ab4b2901f57f" providerId="ADAL" clId="{DB8EBC2B-45FA-470F-B2FC-8F8DEDFB9FD9}" dt="2021-08-23T22:44:07.593" v="142" actId="6549"/>
          <ac:spMkLst>
            <pc:docMk/>
            <pc:sldMk cId="1474191040" sldId="345"/>
            <ac:spMk id="10" creationId="{2DA68D3A-66BF-4A85-ABD7-7287C57CAAED}"/>
          </ac:spMkLst>
        </pc:spChg>
      </pc:sldChg>
      <pc:sldChg chg="modSp mod modNotesTx">
        <pc:chgData name="Rollins, Gregory" userId="95f85ed5-2b7e-4cf5-8148-ab4b2901f57f" providerId="ADAL" clId="{DB8EBC2B-45FA-470F-B2FC-8F8DEDFB9FD9}" dt="2021-08-23T22:44:21.287" v="145" actId="6549"/>
        <pc:sldMkLst>
          <pc:docMk/>
          <pc:sldMk cId="3970748120" sldId="351"/>
        </pc:sldMkLst>
        <pc:spChg chg="mod">
          <ac:chgData name="Rollins, Gregory" userId="95f85ed5-2b7e-4cf5-8148-ab4b2901f57f" providerId="ADAL" clId="{DB8EBC2B-45FA-470F-B2FC-8F8DEDFB9FD9}" dt="2021-08-23T22:44:18.114" v="144" actId="6549"/>
          <ac:spMkLst>
            <pc:docMk/>
            <pc:sldMk cId="3970748120" sldId="351"/>
            <ac:spMk id="10" creationId="{2DA68D3A-66BF-4A85-ABD7-7287C57CAAED}"/>
          </ac:spMkLst>
        </pc:spChg>
      </pc:sldChg>
      <pc:sldChg chg="modSp mod">
        <pc:chgData name="Rollins, Gregory" userId="95f85ed5-2b7e-4cf5-8148-ab4b2901f57f" providerId="ADAL" clId="{DB8EBC2B-45FA-470F-B2FC-8F8DEDFB9FD9}" dt="2021-08-26T19:25:11.159" v="336" actId="6549"/>
        <pc:sldMkLst>
          <pc:docMk/>
          <pc:sldMk cId="51118126" sldId="353"/>
        </pc:sldMkLst>
        <pc:spChg chg="mod">
          <ac:chgData name="Rollins, Gregory" userId="95f85ed5-2b7e-4cf5-8148-ab4b2901f57f" providerId="ADAL" clId="{DB8EBC2B-45FA-470F-B2FC-8F8DEDFB9FD9}" dt="2021-08-26T19:25:11.159" v="336" actId="6549"/>
          <ac:spMkLst>
            <pc:docMk/>
            <pc:sldMk cId="51118126" sldId="353"/>
            <ac:spMk id="8" creationId="{34659691-0B3F-4EF2-965E-1AA2E228A76E}"/>
          </ac:spMkLst>
        </pc:spChg>
      </pc:sldChg>
      <pc:sldChg chg="modSp mod modNotesTx">
        <pc:chgData name="Rollins, Gregory" userId="95f85ed5-2b7e-4cf5-8148-ab4b2901f57f" providerId="ADAL" clId="{DB8EBC2B-45FA-470F-B2FC-8F8DEDFB9FD9}" dt="2021-08-26T19:04:24.060" v="244" actId="6549"/>
        <pc:sldMkLst>
          <pc:docMk/>
          <pc:sldMk cId="2711850084" sldId="357"/>
        </pc:sldMkLst>
        <pc:spChg chg="mod">
          <ac:chgData name="Rollins, Gregory" userId="95f85ed5-2b7e-4cf5-8148-ab4b2901f57f" providerId="ADAL" clId="{DB8EBC2B-45FA-470F-B2FC-8F8DEDFB9FD9}" dt="2021-08-26T19:04:19.839" v="243" actId="6549"/>
          <ac:spMkLst>
            <pc:docMk/>
            <pc:sldMk cId="2711850084" sldId="357"/>
            <ac:spMk id="10" creationId="{2DA68D3A-66BF-4A85-ABD7-7287C57CAAED}"/>
          </ac:spMkLst>
        </pc:spChg>
      </pc:sldChg>
      <pc:sldChg chg="modSp mod modNotesTx">
        <pc:chgData name="Rollins, Gregory" userId="95f85ed5-2b7e-4cf5-8148-ab4b2901f57f" providerId="ADAL" clId="{DB8EBC2B-45FA-470F-B2FC-8F8DEDFB9FD9}" dt="2021-08-26T19:04:10.530" v="242" actId="12"/>
        <pc:sldMkLst>
          <pc:docMk/>
          <pc:sldMk cId="726718614" sldId="363"/>
        </pc:sldMkLst>
        <pc:spChg chg="mod">
          <ac:chgData name="Rollins, Gregory" userId="95f85ed5-2b7e-4cf5-8148-ab4b2901f57f" providerId="ADAL" clId="{DB8EBC2B-45FA-470F-B2FC-8F8DEDFB9FD9}" dt="2021-08-26T19:03:54.480" v="240" actId="6549"/>
          <ac:spMkLst>
            <pc:docMk/>
            <pc:sldMk cId="726718614" sldId="363"/>
            <ac:spMk id="10" creationId="{2DA68D3A-66BF-4A85-ABD7-7287C57CAAED}"/>
          </ac:spMkLst>
        </pc:spChg>
      </pc:sldChg>
      <pc:sldChg chg="modSp mod modNotesTx">
        <pc:chgData name="Rollins, Gregory" userId="95f85ed5-2b7e-4cf5-8148-ab4b2901f57f" providerId="ADAL" clId="{DB8EBC2B-45FA-470F-B2FC-8F8DEDFB9FD9}" dt="2021-08-23T22:44:48.618" v="150" actId="6549"/>
        <pc:sldMkLst>
          <pc:docMk/>
          <pc:sldMk cId="1082568698" sldId="369"/>
        </pc:sldMkLst>
        <pc:spChg chg="mod">
          <ac:chgData name="Rollins, Gregory" userId="95f85ed5-2b7e-4cf5-8148-ab4b2901f57f" providerId="ADAL" clId="{DB8EBC2B-45FA-470F-B2FC-8F8DEDFB9FD9}" dt="2021-08-23T22:44:45.453" v="149" actId="27636"/>
          <ac:spMkLst>
            <pc:docMk/>
            <pc:sldMk cId="1082568698" sldId="369"/>
            <ac:spMk id="10" creationId="{2DA68D3A-66BF-4A85-ABD7-7287C57CAAED}"/>
          </ac:spMkLst>
        </pc:spChg>
      </pc:sldChg>
      <pc:sldChg chg="modSp mod modNotesTx">
        <pc:chgData name="Rollins, Gregory" userId="95f85ed5-2b7e-4cf5-8148-ab4b2901f57f" providerId="ADAL" clId="{DB8EBC2B-45FA-470F-B2FC-8F8DEDFB9FD9}" dt="2021-08-26T19:03:01.924" v="239" actId="12"/>
        <pc:sldMkLst>
          <pc:docMk/>
          <pc:sldMk cId="3700162961" sldId="375"/>
        </pc:sldMkLst>
        <pc:spChg chg="mod">
          <ac:chgData name="Rollins, Gregory" userId="95f85ed5-2b7e-4cf5-8148-ab4b2901f57f" providerId="ADAL" clId="{DB8EBC2B-45FA-470F-B2FC-8F8DEDFB9FD9}" dt="2021-08-26T19:02:44.098" v="237" actId="20577"/>
          <ac:spMkLst>
            <pc:docMk/>
            <pc:sldMk cId="3700162961" sldId="375"/>
            <ac:spMk id="10" creationId="{2DA68D3A-66BF-4A85-ABD7-7287C57CAAED}"/>
          </ac:spMkLst>
        </pc:spChg>
      </pc:sldChg>
      <pc:sldChg chg="modNotesTx">
        <pc:chgData name="Rollins, Gregory" userId="95f85ed5-2b7e-4cf5-8148-ab4b2901f57f" providerId="ADAL" clId="{DB8EBC2B-45FA-470F-B2FC-8F8DEDFB9FD9}" dt="2021-08-26T19:30:27.123" v="341" actId="12"/>
        <pc:sldMkLst>
          <pc:docMk/>
          <pc:sldMk cId="3864753952" sldId="376"/>
        </pc:sldMkLst>
      </pc:sldChg>
      <pc:sldChg chg="modSp mod modAnim modNotesTx">
        <pc:chgData name="Rollins, Gregory" userId="95f85ed5-2b7e-4cf5-8148-ab4b2901f57f" providerId="ADAL" clId="{DB8EBC2B-45FA-470F-B2FC-8F8DEDFB9FD9}" dt="2021-08-26T19:33:10.296" v="499" actId="27636"/>
        <pc:sldMkLst>
          <pc:docMk/>
          <pc:sldMk cId="1333357153" sldId="379"/>
        </pc:sldMkLst>
        <pc:spChg chg="mod">
          <ac:chgData name="Rollins, Gregory" userId="95f85ed5-2b7e-4cf5-8148-ab4b2901f57f" providerId="ADAL" clId="{DB8EBC2B-45FA-470F-B2FC-8F8DEDFB9FD9}" dt="2021-08-26T19:33:10.296" v="499" actId="27636"/>
          <ac:spMkLst>
            <pc:docMk/>
            <pc:sldMk cId="1333357153" sldId="379"/>
            <ac:spMk id="8" creationId="{A5BA48F0-CC4A-40F1-980C-3F6720A36559}"/>
          </ac:spMkLst>
        </pc:spChg>
      </pc:sldChg>
      <pc:sldChg chg="addSp delSp modSp mod">
        <pc:chgData name="Rollins, Gregory" userId="95f85ed5-2b7e-4cf5-8148-ab4b2901f57f" providerId="ADAL" clId="{DB8EBC2B-45FA-470F-B2FC-8F8DEDFB9FD9}" dt="2021-08-26T19:47:30.738" v="510" actId="1076"/>
        <pc:sldMkLst>
          <pc:docMk/>
          <pc:sldMk cId="1510836223" sldId="385"/>
        </pc:sldMkLst>
        <pc:spChg chg="del">
          <ac:chgData name="Rollins, Gregory" userId="95f85ed5-2b7e-4cf5-8148-ab4b2901f57f" providerId="ADAL" clId="{DB8EBC2B-45FA-470F-B2FC-8F8DEDFB9FD9}" dt="2021-08-26T19:47:06.218" v="500" actId="478"/>
          <ac:spMkLst>
            <pc:docMk/>
            <pc:sldMk cId="1510836223" sldId="385"/>
            <ac:spMk id="6" creationId="{9200A44A-CBE8-48B2-8F62-E875592F276D}"/>
          </ac:spMkLst>
        </pc:spChg>
        <pc:spChg chg="del">
          <ac:chgData name="Rollins, Gregory" userId="95f85ed5-2b7e-4cf5-8148-ab4b2901f57f" providerId="ADAL" clId="{DB8EBC2B-45FA-470F-B2FC-8F8DEDFB9FD9}" dt="2021-08-26T19:47:16.911" v="507" actId="478"/>
          <ac:spMkLst>
            <pc:docMk/>
            <pc:sldMk cId="1510836223" sldId="385"/>
            <ac:spMk id="7" creationId="{F02188E2-8485-444B-8E6A-EC4EB7868922}"/>
          </ac:spMkLst>
        </pc:spChg>
        <pc:picChg chg="add mod">
          <ac:chgData name="Rollins, Gregory" userId="95f85ed5-2b7e-4cf5-8148-ab4b2901f57f" providerId="ADAL" clId="{DB8EBC2B-45FA-470F-B2FC-8F8DEDFB9FD9}" dt="2021-08-26T19:47:30.738" v="510" actId="1076"/>
          <ac:picMkLst>
            <pc:docMk/>
            <pc:sldMk cId="1510836223" sldId="385"/>
            <ac:picMk id="3" creationId="{C6E10B04-0007-40CC-9EEA-DFB1DA9152B4}"/>
          </ac:picMkLst>
        </pc:picChg>
      </pc:sldChg>
      <pc:sldChg chg="addSp delSp modSp mod">
        <pc:chgData name="Rollins, Gregory" userId="95f85ed5-2b7e-4cf5-8148-ab4b2901f57f" providerId="ADAL" clId="{DB8EBC2B-45FA-470F-B2FC-8F8DEDFB9FD9}" dt="2021-08-02T21:06:25.709" v="103" actId="1076"/>
        <pc:sldMkLst>
          <pc:docMk/>
          <pc:sldMk cId="1545700758" sldId="386"/>
        </pc:sldMkLst>
        <pc:picChg chg="add mod modCrop">
          <ac:chgData name="Rollins, Gregory" userId="95f85ed5-2b7e-4cf5-8148-ab4b2901f57f" providerId="ADAL" clId="{DB8EBC2B-45FA-470F-B2FC-8F8DEDFB9FD9}" dt="2021-08-02T21:06:25.709" v="103" actId="1076"/>
          <ac:picMkLst>
            <pc:docMk/>
            <pc:sldMk cId="1545700758" sldId="386"/>
            <ac:picMk id="4" creationId="{08BAA9FF-10ED-449F-99B6-5B874AD752D2}"/>
          </ac:picMkLst>
        </pc:picChg>
        <pc:picChg chg="del">
          <ac:chgData name="Rollins, Gregory" userId="95f85ed5-2b7e-4cf5-8148-ab4b2901f57f" providerId="ADAL" clId="{DB8EBC2B-45FA-470F-B2FC-8F8DEDFB9FD9}" dt="2021-08-02T21:05:10.415" v="90" actId="478"/>
          <ac:picMkLst>
            <pc:docMk/>
            <pc:sldMk cId="1545700758" sldId="386"/>
            <ac:picMk id="5" creationId="{07DA8A3B-2B7C-4D52-8FC6-7EC2D5A22D39}"/>
          </ac:picMkLst>
        </pc:picChg>
      </pc:sldChg>
      <pc:sldChg chg="addSp delSp modSp mod">
        <pc:chgData name="Rollins, Gregory" userId="95f85ed5-2b7e-4cf5-8148-ab4b2901f57f" providerId="ADAL" clId="{DB8EBC2B-45FA-470F-B2FC-8F8DEDFB9FD9}" dt="2021-08-26T19:48:19.677" v="513" actId="478"/>
        <pc:sldMkLst>
          <pc:docMk/>
          <pc:sldMk cId="654477869" sldId="389"/>
        </pc:sldMkLst>
        <pc:spChg chg="del">
          <ac:chgData name="Rollins, Gregory" userId="95f85ed5-2b7e-4cf5-8148-ab4b2901f57f" providerId="ADAL" clId="{DB8EBC2B-45FA-470F-B2FC-8F8DEDFB9FD9}" dt="2021-08-26T19:48:19.677" v="513" actId="478"/>
          <ac:spMkLst>
            <pc:docMk/>
            <pc:sldMk cId="654477869" sldId="389"/>
            <ac:spMk id="7" creationId="{F02188E2-8485-444B-8E6A-EC4EB7868922}"/>
          </ac:spMkLst>
        </pc:spChg>
        <pc:spChg chg="del">
          <ac:chgData name="Rollins, Gregory" userId="95f85ed5-2b7e-4cf5-8148-ab4b2901f57f" providerId="ADAL" clId="{DB8EBC2B-45FA-470F-B2FC-8F8DEDFB9FD9}" dt="2021-08-26T19:48:14.469" v="511" actId="478"/>
          <ac:spMkLst>
            <pc:docMk/>
            <pc:sldMk cId="654477869" sldId="389"/>
            <ac:spMk id="9" creationId="{9D053E75-255A-40B8-8379-480C9C869260}"/>
          </ac:spMkLst>
        </pc:spChg>
        <pc:picChg chg="add mod">
          <ac:chgData name="Rollins, Gregory" userId="95f85ed5-2b7e-4cf5-8148-ab4b2901f57f" providerId="ADAL" clId="{DB8EBC2B-45FA-470F-B2FC-8F8DEDFB9FD9}" dt="2021-08-26T19:48:16.237" v="512"/>
          <ac:picMkLst>
            <pc:docMk/>
            <pc:sldMk cId="654477869" sldId="389"/>
            <ac:picMk id="6" creationId="{D62BE0E0-C1C0-4B5F-9B3F-C1267DBE190B}"/>
          </ac:picMkLst>
        </pc:picChg>
      </pc:sldChg>
      <pc:sldChg chg="modNotesTx">
        <pc:chgData name="Rollins, Gregory" userId="95f85ed5-2b7e-4cf5-8148-ab4b2901f57f" providerId="ADAL" clId="{DB8EBC2B-45FA-470F-B2FC-8F8DEDFB9FD9}" dt="2021-08-26T19:30:54.981" v="343"/>
        <pc:sldMkLst>
          <pc:docMk/>
          <pc:sldMk cId="429519355" sldId="390"/>
        </pc:sldMkLst>
      </pc:sldChg>
      <pc:sldChg chg="addSp delSp modSp mod">
        <pc:chgData name="Rollins, Gregory" userId="95f85ed5-2b7e-4cf5-8148-ab4b2901f57f" providerId="ADAL" clId="{DB8EBC2B-45FA-470F-B2FC-8F8DEDFB9FD9}" dt="2021-08-26T19:49:57.290" v="620" actId="1035"/>
        <pc:sldMkLst>
          <pc:docMk/>
          <pc:sldMk cId="2609525035" sldId="403"/>
        </pc:sldMkLst>
        <pc:spChg chg="mod">
          <ac:chgData name="Rollins, Gregory" userId="95f85ed5-2b7e-4cf5-8148-ab4b2901f57f" providerId="ADAL" clId="{DB8EBC2B-45FA-470F-B2FC-8F8DEDFB9FD9}" dt="2021-08-26T19:49:21.149" v="530" actId="20577"/>
          <ac:spMkLst>
            <pc:docMk/>
            <pc:sldMk cId="2609525035" sldId="403"/>
            <ac:spMk id="5" creationId="{01A0351A-2B65-449E-B1F6-3B9E577AA957}"/>
          </ac:spMkLst>
        </pc:spChg>
        <pc:spChg chg="del">
          <ac:chgData name="Rollins, Gregory" userId="95f85ed5-2b7e-4cf5-8148-ab4b2901f57f" providerId="ADAL" clId="{DB8EBC2B-45FA-470F-B2FC-8F8DEDFB9FD9}" dt="2021-08-26T19:49:08.988" v="518" actId="478"/>
          <ac:spMkLst>
            <pc:docMk/>
            <pc:sldMk cId="2609525035" sldId="403"/>
            <ac:spMk id="7" creationId="{F02188E2-8485-444B-8E6A-EC4EB7868922}"/>
          </ac:spMkLst>
        </pc:spChg>
        <pc:spChg chg="del">
          <ac:chgData name="Rollins, Gregory" userId="95f85ed5-2b7e-4cf5-8148-ab4b2901f57f" providerId="ADAL" clId="{DB8EBC2B-45FA-470F-B2FC-8F8DEDFB9FD9}" dt="2021-08-26T19:49:04.724" v="514" actId="478"/>
          <ac:spMkLst>
            <pc:docMk/>
            <pc:sldMk cId="2609525035" sldId="403"/>
            <ac:spMk id="9" creationId="{9D053E75-255A-40B8-8379-480C9C869260}"/>
          </ac:spMkLst>
        </pc:spChg>
        <pc:picChg chg="add del mod">
          <ac:chgData name="Rollins, Gregory" userId="95f85ed5-2b7e-4cf5-8148-ab4b2901f57f" providerId="ADAL" clId="{DB8EBC2B-45FA-470F-B2FC-8F8DEDFB9FD9}" dt="2021-08-26T19:49:57.290" v="620" actId="1035"/>
          <ac:picMkLst>
            <pc:docMk/>
            <pc:sldMk cId="2609525035" sldId="403"/>
            <ac:picMk id="3" creationId="{FECB51F8-6A56-441B-9AD1-1A34D6363CDA}"/>
          </ac:picMkLst>
        </pc:picChg>
      </pc:sldChg>
      <pc:sldChg chg="modSp mod">
        <pc:chgData name="Rollins, Gregory" userId="95f85ed5-2b7e-4cf5-8148-ab4b2901f57f" providerId="ADAL" clId="{DB8EBC2B-45FA-470F-B2FC-8F8DEDFB9FD9}" dt="2021-08-26T19:07:33.005" v="256" actId="20577"/>
        <pc:sldMkLst>
          <pc:docMk/>
          <pc:sldMk cId="1276918216" sldId="404"/>
        </pc:sldMkLst>
        <pc:spChg chg="mod">
          <ac:chgData name="Rollins, Gregory" userId="95f85ed5-2b7e-4cf5-8148-ab4b2901f57f" providerId="ADAL" clId="{DB8EBC2B-45FA-470F-B2FC-8F8DEDFB9FD9}" dt="2021-08-26T19:07:33.005" v="256" actId="20577"/>
          <ac:spMkLst>
            <pc:docMk/>
            <pc:sldMk cId="1276918216" sldId="404"/>
            <ac:spMk id="10" creationId="{2DA68D3A-66BF-4A85-ABD7-7287C57CAAED}"/>
          </ac:spMkLst>
        </pc:spChg>
      </pc:sldChg>
      <pc:sldChg chg="addSp delSp modSp new del mod">
        <pc:chgData name="Rollins, Gregory" userId="95f85ed5-2b7e-4cf5-8148-ab4b2901f57f" providerId="ADAL" clId="{DB8EBC2B-45FA-470F-B2FC-8F8DEDFB9FD9}" dt="2021-08-02T17:11:45.635" v="42" actId="47"/>
        <pc:sldMkLst>
          <pc:docMk/>
          <pc:sldMk cId="1662143255" sldId="405"/>
        </pc:sldMkLst>
        <pc:spChg chg="add del">
          <ac:chgData name="Rollins, Gregory" userId="95f85ed5-2b7e-4cf5-8148-ab4b2901f57f" providerId="ADAL" clId="{DB8EBC2B-45FA-470F-B2FC-8F8DEDFB9FD9}" dt="2021-08-02T17:11:42.965" v="41" actId="22"/>
          <ac:spMkLst>
            <pc:docMk/>
            <pc:sldMk cId="1662143255" sldId="405"/>
            <ac:spMk id="2" creationId="{F5B199B8-E419-44BB-BBC5-317031ADBE05}"/>
          </ac:spMkLst>
        </pc:spChg>
        <pc:picChg chg="add del mod ord">
          <ac:chgData name="Rollins, Gregory" userId="95f85ed5-2b7e-4cf5-8148-ab4b2901f57f" providerId="ADAL" clId="{DB8EBC2B-45FA-470F-B2FC-8F8DEDFB9FD9}" dt="2021-08-02T17:11:42.965" v="41" actId="22"/>
          <ac:picMkLst>
            <pc:docMk/>
            <pc:sldMk cId="1662143255" sldId="405"/>
            <ac:picMk id="7" creationId="{DBEE74D6-114E-400D-A71F-88D5C4E0352C}"/>
          </ac:picMkLst>
        </pc:picChg>
      </pc:sldChg>
    </pc:docChg>
  </pc:docChgLst>
  <pc:docChgLst>
    <pc:chgData name="greg rollins" userId="fbd96f41ea30ff35" providerId="LiveId" clId="{CAF17B5B-9BF2-4559-8ACE-9F3C07BC7400}"/>
    <pc:docChg chg="custSel modSld modMainMaster">
      <pc:chgData name="greg rollins" userId="fbd96f41ea30ff35" providerId="LiveId" clId="{CAF17B5B-9BF2-4559-8ACE-9F3C07BC7400}" dt="2024-09-07T19:12:51.930" v="53" actId="20577"/>
      <pc:docMkLst>
        <pc:docMk/>
      </pc:docMkLst>
      <pc:sldChg chg="modSp mod">
        <pc:chgData name="greg rollins" userId="fbd96f41ea30ff35" providerId="LiveId" clId="{CAF17B5B-9BF2-4559-8ACE-9F3C07BC7400}" dt="2024-09-07T19:11:59.963" v="32" actId="6549"/>
        <pc:sldMkLst>
          <pc:docMk/>
          <pc:sldMk cId="2535302714" sldId="306"/>
        </pc:sldMkLst>
        <pc:spChg chg="mod">
          <ac:chgData name="greg rollins" userId="fbd96f41ea30ff35" providerId="LiveId" clId="{CAF17B5B-9BF2-4559-8ACE-9F3C07BC7400}" dt="2024-09-07T19:11:59.963" v="32" actId="6549"/>
          <ac:spMkLst>
            <pc:docMk/>
            <pc:sldMk cId="2535302714" sldId="306"/>
            <ac:spMk id="2" creationId="{6B5AC69B-7215-8044-A219-DEEE3F3707F1}"/>
          </ac:spMkLst>
        </pc:spChg>
      </pc:sldChg>
      <pc:sldChg chg="modNotesTx">
        <pc:chgData name="greg rollins" userId="fbd96f41ea30ff35" providerId="LiveId" clId="{CAF17B5B-9BF2-4559-8ACE-9F3C07BC7400}" dt="2024-09-07T19:12:51.930" v="53" actId="20577"/>
        <pc:sldMkLst>
          <pc:docMk/>
          <pc:sldMk cId="2126847600" sldId="326"/>
        </pc:sldMkLst>
      </pc:sldChg>
      <pc:sldMasterChg chg="modSldLayout">
        <pc:chgData name="greg rollins" userId="fbd96f41ea30ff35" providerId="LiveId" clId="{CAF17B5B-9BF2-4559-8ACE-9F3C07BC7400}" dt="2024-09-07T19:11:52.223" v="26" actId="478"/>
        <pc:sldMasterMkLst>
          <pc:docMk/>
          <pc:sldMasterMk cId="197301359" sldId="2147483678"/>
        </pc:sldMasterMkLst>
        <pc:sldLayoutChg chg="delSp mod">
          <pc:chgData name="greg rollins" userId="fbd96f41ea30ff35" providerId="LiveId" clId="{CAF17B5B-9BF2-4559-8ACE-9F3C07BC7400}" dt="2024-09-07T19:11:52.223" v="26" actId="478"/>
          <pc:sldLayoutMkLst>
            <pc:docMk/>
            <pc:sldMasterMk cId="197301359" sldId="2147483678"/>
            <pc:sldLayoutMk cId="3440669092" sldId="2147483680"/>
          </pc:sldLayoutMkLst>
          <pc:picChg chg="del">
            <ac:chgData name="greg rollins" userId="fbd96f41ea30ff35" providerId="LiveId" clId="{CAF17B5B-9BF2-4559-8ACE-9F3C07BC7400}" dt="2024-09-07T19:11:52.223" v="26" actId="478"/>
            <ac:picMkLst>
              <pc:docMk/>
              <pc:sldMasterMk cId="197301359" sldId="2147483678"/>
              <pc:sldLayoutMk cId="3440669092" sldId="2147483680"/>
              <ac:picMk id="3" creationId="{5AF2CB00-AB8C-6142-94CB-3B545D39E9E0}"/>
            </ac:picMkLst>
          </pc:picChg>
          <pc:picChg chg="del">
            <ac:chgData name="greg rollins" userId="fbd96f41ea30ff35" providerId="LiveId" clId="{CAF17B5B-9BF2-4559-8ACE-9F3C07BC7400}" dt="2024-09-07T19:11:51.325" v="25" actId="478"/>
            <ac:picMkLst>
              <pc:docMk/>
              <pc:sldMasterMk cId="197301359" sldId="2147483678"/>
              <pc:sldLayoutMk cId="3440669092" sldId="2147483680"/>
              <ac:picMk id="9" creationId="{86ECC006-A813-7F4B-B485-60E65C4FD781}"/>
            </ac:picMkLst>
          </pc:picChg>
        </pc:sldLayoutChg>
        <pc:sldLayoutChg chg="delSp mod">
          <pc:chgData name="greg rollins" userId="fbd96f41ea30ff35" providerId="LiveId" clId="{CAF17B5B-9BF2-4559-8ACE-9F3C07BC7400}" dt="2024-09-07T19:11:03.323" v="7" actId="478"/>
          <pc:sldLayoutMkLst>
            <pc:docMk/>
            <pc:sldMasterMk cId="197301359" sldId="2147483678"/>
            <pc:sldLayoutMk cId="2583097876" sldId="2147483681"/>
          </pc:sldLayoutMkLst>
          <pc:picChg chg="del">
            <ac:chgData name="greg rollins" userId="fbd96f41ea30ff35" providerId="LiveId" clId="{CAF17B5B-9BF2-4559-8ACE-9F3C07BC7400}" dt="2024-09-07T19:11:03.323" v="7" actId="478"/>
            <ac:picMkLst>
              <pc:docMk/>
              <pc:sldMasterMk cId="197301359" sldId="2147483678"/>
              <pc:sldLayoutMk cId="2583097876" sldId="2147483681"/>
              <ac:picMk id="21" creationId="{DCF4BB2D-BE48-C248-9323-E3B8D1739FDE}"/>
            </ac:picMkLst>
          </pc:picChg>
        </pc:sldLayoutChg>
        <pc:sldLayoutChg chg="delSp mod">
          <pc:chgData name="greg rollins" userId="fbd96f41ea30ff35" providerId="LiveId" clId="{CAF17B5B-9BF2-4559-8ACE-9F3C07BC7400}" dt="2024-09-07T19:11:33.587" v="19" actId="478"/>
          <pc:sldLayoutMkLst>
            <pc:docMk/>
            <pc:sldMasterMk cId="197301359" sldId="2147483678"/>
            <pc:sldLayoutMk cId="559933625" sldId="2147483686"/>
          </pc:sldLayoutMkLst>
          <pc:picChg chg="del">
            <ac:chgData name="greg rollins" userId="fbd96f41ea30ff35" providerId="LiveId" clId="{CAF17B5B-9BF2-4559-8ACE-9F3C07BC7400}" dt="2024-09-07T19:11:33.587" v="19" actId="478"/>
            <ac:picMkLst>
              <pc:docMk/>
              <pc:sldMasterMk cId="197301359" sldId="2147483678"/>
              <pc:sldLayoutMk cId="559933625" sldId="2147483686"/>
              <ac:picMk id="10" creationId="{E7B04B60-C4E8-F145-9621-2A7CC306142B}"/>
            </ac:picMkLst>
          </pc:picChg>
        </pc:sldLayoutChg>
        <pc:sldLayoutChg chg="delSp mod">
          <pc:chgData name="greg rollins" userId="fbd96f41ea30ff35" providerId="LiveId" clId="{CAF17B5B-9BF2-4559-8ACE-9F3C07BC7400}" dt="2024-09-07T19:11:39.774" v="22" actId="478"/>
          <pc:sldLayoutMkLst>
            <pc:docMk/>
            <pc:sldMasterMk cId="197301359" sldId="2147483678"/>
            <pc:sldLayoutMk cId="1267135863" sldId="2147483697"/>
          </pc:sldLayoutMkLst>
          <pc:spChg chg="del">
            <ac:chgData name="greg rollins" userId="fbd96f41ea30ff35" providerId="LiveId" clId="{CAF17B5B-9BF2-4559-8ACE-9F3C07BC7400}" dt="2024-09-07T19:11:38.875" v="21" actId="478"/>
            <ac:spMkLst>
              <pc:docMk/>
              <pc:sldMasterMk cId="197301359" sldId="2147483678"/>
              <pc:sldLayoutMk cId="1267135863" sldId="2147483697"/>
              <ac:spMk id="12" creationId="{56F027AF-BC65-5D4F-9888-75945FD46570}"/>
            </ac:spMkLst>
          </pc:spChg>
          <pc:picChg chg="del">
            <ac:chgData name="greg rollins" userId="fbd96f41ea30ff35" providerId="LiveId" clId="{CAF17B5B-9BF2-4559-8ACE-9F3C07BC7400}" dt="2024-09-07T19:11:39.774" v="22" actId="478"/>
            <ac:picMkLst>
              <pc:docMk/>
              <pc:sldMasterMk cId="197301359" sldId="2147483678"/>
              <pc:sldLayoutMk cId="1267135863" sldId="2147483697"/>
              <ac:picMk id="4" creationId="{072804C5-34DE-9A47-9427-6F812F8D5D1B}"/>
            </ac:picMkLst>
          </pc:picChg>
          <pc:picChg chg="del">
            <ac:chgData name="greg rollins" userId="fbd96f41ea30ff35" providerId="LiveId" clId="{CAF17B5B-9BF2-4559-8ACE-9F3C07BC7400}" dt="2024-09-07T19:11:35.915" v="20" actId="478"/>
            <ac:picMkLst>
              <pc:docMk/>
              <pc:sldMasterMk cId="197301359" sldId="2147483678"/>
              <pc:sldLayoutMk cId="1267135863" sldId="2147483697"/>
              <ac:picMk id="6" creationId="{03862AA5-AA45-B447-938C-051B3E1122B4}"/>
            </ac:picMkLst>
          </pc:picChg>
        </pc:sldLayoutChg>
        <pc:sldLayoutChg chg="delSp mod">
          <pc:chgData name="greg rollins" userId="fbd96f41ea30ff35" providerId="LiveId" clId="{CAF17B5B-9BF2-4559-8ACE-9F3C07BC7400}" dt="2024-09-07T19:11:24.335" v="16" actId="478"/>
          <pc:sldLayoutMkLst>
            <pc:docMk/>
            <pc:sldMasterMk cId="197301359" sldId="2147483678"/>
            <pc:sldLayoutMk cId="3215516762" sldId="2147483698"/>
          </pc:sldLayoutMkLst>
          <pc:picChg chg="del">
            <ac:chgData name="greg rollins" userId="fbd96f41ea30ff35" providerId="LiveId" clId="{CAF17B5B-9BF2-4559-8ACE-9F3C07BC7400}" dt="2024-09-07T19:11:24.335" v="16" actId="478"/>
            <ac:picMkLst>
              <pc:docMk/>
              <pc:sldMasterMk cId="197301359" sldId="2147483678"/>
              <pc:sldLayoutMk cId="3215516762" sldId="2147483698"/>
              <ac:picMk id="25" creationId="{48391C82-1C49-C348-82C4-B2CA40A1E7A6}"/>
            </ac:picMkLst>
          </pc:picChg>
        </pc:sldLayoutChg>
        <pc:sldLayoutChg chg="delSp mod">
          <pc:chgData name="greg rollins" userId="fbd96f41ea30ff35" providerId="LiveId" clId="{CAF17B5B-9BF2-4559-8ACE-9F3C07BC7400}" dt="2024-09-07T19:11:31.001" v="18" actId="478"/>
          <pc:sldLayoutMkLst>
            <pc:docMk/>
            <pc:sldMasterMk cId="197301359" sldId="2147483678"/>
            <pc:sldLayoutMk cId="2203458225" sldId="2147483704"/>
          </pc:sldLayoutMkLst>
          <pc:picChg chg="del">
            <ac:chgData name="greg rollins" userId="fbd96f41ea30ff35" providerId="LiveId" clId="{CAF17B5B-9BF2-4559-8ACE-9F3C07BC7400}" dt="2024-09-07T19:11:31.001" v="18" actId="478"/>
            <ac:picMkLst>
              <pc:docMk/>
              <pc:sldMasterMk cId="197301359" sldId="2147483678"/>
              <pc:sldLayoutMk cId="2203458225" sldId="2147483704"/>
              <ac:picMk id="14" creationId="{C9DA4835-7EA5-3A4F-BC76-428D48526DCC}"/>
            </ac:picMkLst>
          </pc:picChg>
        </pc:sldLayoutChg>
        <pc:sldLayoutChg chg="delSp mod">
          <pc:chgData name="greg rollins" userId="fbd96f41ea30ff35" providerId="LiveId" clId="{CAF17B5B-9BF2-4559-8ACE-9F3C07BC7400}" dt="2024-09-07T19:10:59.732" v="6" actId="478"/>
          <pc:sldLayoutMkLst>
            <pc:docMk/>
            <pc:sldMasterMk cId="197301359" sldId="2147483678"/>
            <pc:sldLayoutMk cId="1622879444" sldId="2147483705"/>
          </pc:sldLayoutMkLst>
          <pc:spChg chg="del">
            <ac:chgData name="greg rollins" userId="fbd96f41ea30ff35" providerId="LiveId" clId="{CAF17B5B-9BF2-4559-8ACE-9F3C07BC7400}" dt="2024-09-07T19:10:57.818" v="4" actId="478"/>
            <ac:spMkLst>
              <pc:docMk/>
              <pc:sldMasterMk cId="197301359" sldId="2147483678"/>
              <pc:sldLayoutMk cId="1622879444" sldId="2147483705"/>
              <ac:spMk id="12" creationId="{A8545C5A-CB1D-E742-83EF-6E5F53822E6A}"/>
            </ac:spMkLst>
          </pc:spChg>
          <pc:picChg chg="del">
            <ac:chgData name="greg rollins" userId="fbd96f41ea30ff35" providerId="LiveId" clId="{CAF17B5B-9BF2-4559-8ACE-9F3C07BC7400}" dt="2024-09-07T19:10:58.755" v="5" actId="478"/>
            <ac:picMkLst>
              <pc:docMk/>
              <pc:sldMasterMk cId="197301359" sldId="2147483678"/>
              <pc:sldLayoutMk cId="1622879444" sldId="2147483705"/>
              <ac:picMk id="9" creationId="{86ECC006-A813-7F4B-B485-60E65C4FD781}"/>
            </ac:picMkLst>
          </pc:picChg>
          <pc:picChg chg="del">
            <ac:chgData name="greg rollins" userId="fbd96f41ea30ff35" providerId="LiveId" clId="{CAF17B5B-9BF2-4559-8ACE-9F3C07BC7400}" dt="2024-09-07T19:10:59.732" v="6" actId="478"/>
            <ac:picMkLst>
              <pc:docMk/>
              <pc:sldMasterMk cId="197301359" sldId="2147483678"/>
              <pc:sldLayoutMk cId="1622879444" sldId="2147483705"/>
              <ac:picMk id="15" creationId="{CB12CF3B-1B62-534E-A099-0175786F5709}"/>
            </ac:picMkLst>
          </pc:picChg>
        </pc:sldLayoutChg>
        <pc:sldLayoutChg chg="delSp modSp mod">
          <pc:chgData name="greg rollins" userId="fbd96f41ea30ff35" providerId="LiveId" clId="{CAF17B5B-9BF2-4559-8ACE-9F3C07BC7400}" dt="2024-09-07T19:10:54.284" v="3" actId="478"/>
          <pc:sldLayoutMkLst>
            <pc:docMk/>
            <pc:sldMasterMk cId="197301359" sldId="2147483678"/>
            <pc:sldLayoutMk cId="2758357942" sldId="2147483708"/>
          </pc:sldLayoutMkLst>
          <pc:spChg chg="del mod">
            <ac:chgData name="greg rollins" userId="fbd96f41ea30ff35" providerId="LiveId" clId="{CAF17B5B-9BF2-4559-8ACE-9F3C07BC7400}" dt="2024-09-07T19:10:54.284" v="3" actId="478"/>
            <ac:spMkLst>
              <pc:docMk/>
              <pc:sldMasterMk cId="197301359" sldId="2147483678"/>
              <pc:sldLayoutMk cId="2758357942" sldId="2147483708"/>
              <ac:spMk id="12" creationId="{A8545C5A-CB1D-E742-83EF-6E5F53822E6A}"/>
            </ac:spMkLst>
          </pc:spChg>
          <pc:picChg chg="del">
            <ac:chgData name="greg rollins" userId="fbd96f41ea30ff35" providerId="LiveId" clId="{CAF17B5B-9BF2-4559-8ACE-9F3C07BC7400}" dt="2024-09-07T19:10:43.436" v="0" actId="478"/>
            <ac:picMkLst>
              <pc:docMk/>
              <pc:sldMasterMk cId="197301359" sldId="2147483678"/>
              <pc:sldLayoutMk cId="2758357942" sldId="2147483708"/>
              <ac:picMk id="9" creationId="{86ECC006-A813-7F4B-B485-60E65C4FD781}"/>
            </ac:picMkLst>
          </pc:picChg>
          <pc:picChg chg="del">
            <ac:chgData name="greg rollins" userId="fbd96f41ea30ff35" providerId="LiveId" clId="{CAF17B5B-9BF2-4559-8ACE-9F3C07BC7400}" dt="2024-09-07T19:10:45.388" v="1" actId="478"/>
            <ac:picMkLst>
              <pc:docMk/>
              <pc:sldMasterMk cId="197301359" sldId="2147483678"/>
              <pc:sldLayoutMk cId="2758357942" sldId="2147483708"/>
              <ac:picMk id="10" creationId="{28B54D9A-B9A8-074B-B1A2-3F185204D4A1}"/>
            </ac:picMkLst>
          </pc:picChg>
        </pc:sldLayoutChg>
        <pc:sldLayoutChg chg="delSp mod">
          <pc:chgData name="greg rollins" userId="fbd96f41ea30ff35" providerId="LiveId" clId="{CAF17B5B-9BF2-4559-8ACE-9F3C07BC7400}" dt="2024-09-07T19:11:49.175" v="24" actId="478"/>
          <pc:sldLayoutMkLst>
            <pc:docMk/>
            <pc:sldMasterMk cId="197301359" sldId="2147483678"/>
            <pc:sldLayoutMk cId="1138951050" sldId="2147483709"/>
          </pc:sldLayoutMkLst>
          <pc:picChg chg="del">
            <ac:chgData name="greg rollins" userId="fbd96f41ea30ff35" providerId="LiveId" clId="{CAF17B5B-9BF2-4559-8ACE-9F3C07BC7400}" dt="2024-09-07T19:11:48.116" v="23" actId="478"/>
            <ac:picMkLst>
              <pc:docMk/>
              <pc:sldMasterMk cId="197301359" sldId="2147483678"/>
              <pc:sldLayoutMk cId="1138951050" sldId="2147483709"/>
              <ac:picMk id="10" creationId="{11DB0D00-8266-C148-A391-2C33FBE7DBF2}"/>
            </ac:picMkLst>
          </pc:picChg>
          <pc:picChg chg="del">
            <ac:chgData name="greg rollins" userId="fbd96f41ea30ff35" providerId="LiveId" clId="{CAF17B5B-9BF2-4559-8ACE-9F3C07BC7400}" dt="2024-09-07T19:11:49.175" v="24" actId="478"/>
            <ac:picMkLst>
              <pc:docMk/>
              <pc:sldMasterMk cId="197301359" sldId="2147483678"/>
              <pc:sldLayoutMk cId="1138951050" sldId="2147483709"/>
              <ac:picMk id="14" creationId="{D2B45E5B-831B-C94F-A504-5E2D5DFB33DF}"/>
            </ac:picMkLst>
          </pc:picChg>
        </pc:sldLayoutChg>
        <pc:sldLayoutChg chg="delSp mod">
          <pc:chgData name="greg rollins" userId="fbd96f41ea30ff35" providerId="LiveId" clId="{CAF17B5B-9BF2-4559-8ACE-9F3C07BC7400}" dt="2024-09-07T19:11:22.619" v="15" actId="478"/>
          <pc:sldLayoutMkLst>
            <pc:docMk/>
            <pc:sldMasterMk cId="197301359" sldId="2147483678"/>
            <pc:sldLayoutMk cId="662124926" sldId="2147483711"/>
          </pc:sldLayoutMkLst>
          <pc:picChg chg="del">
            <ac:chgData name="greg rollins" userId="fbd96f41ea30ff35" providerId="LiveId" clId="{CAF17B5B-9BF2-4559-8ACE-9F3C07BC7400}" dt="2024-09-07T19:11:22.619" v="15" actId="478"/>
            <ac:picMkLst>
              <pc:docMk/>
              <pc:sldMasterMk cId="197301359" sldId="2147483678"/>
              <pc:sldLayoutMk cId="662124926" sldId="2147483711"/>
              <ac:picMk id="12" creationId="{B3B6EDF9-18DE-4841-90CB-8D3B954A5D46}"/>
            </ac:picMkLst>
          </pc:picChg>
        </pc:sldLayoutChg>
        <pc:sldLayoutChg chg="delSp mod">
          <pc:chgData name="greg rollins" userId="fbd96f41ea30ff35" providerId="LiveId" clId="{CAF17B5B-9BF2-4559-8ACE-9F3C07BC7400}" dt="2024-09-07T19:11:18.149" v="13" actId="478"/>
          <pc:sldLayoutMkLst>
            <pc:docMk/>
            <pc:sldMasterMk cId="197301359" sldId="2147483678"/>
            <pc:sldLayoutMk cId="1660523008" sldId="2147483712"/>
          </pc:sldLayoutMkLst>
          <pc:picChg chg="del">
            <ac:chgData name="greg rollins" userId="fbd96f41ea30ff35" providerId="LiveId" clId="{CAF17B5B-9BF2-4559-8ACE-9F3C07BC7400}" dt="2024-09-07T19:11:18.149" v="13" actId="478"/>
            <ac:picMkLst>
              <pc:docMk/>
              <pc:sldMasterMk cId="197301359" sldId="2147483678"/>
              <pc:sldLayoutMk cId="1660523008" sldId="2147483712"/>
              <ac:picMk id="21" creationId="{DCF4BB2D-BE48-C248-9323-E3B8D1739FDE}"/>
            </ac:picMkLst>
          </pc:picChg>
        </pc:sldLayoutChg>
        <pc:sldLayoutChg chg="delSp mod">
          <pc:chgData name="greg rollins" userId="fbd96f41ea30ff35" providerId="LiveId" clId="{CAF17B5B-9BF2-4559-8ACE-9F3C07BC7400}" dt="2024-09-07T19:11:08.107" v="9" actId="478"/>
          <pc:sldLayoutMkLst>
            <pc:docMk/>
            <pc:sldMasterMk cId="197301359" sldId="2147483678"/>
            <pc:sldLayoutMk cId="732613413" sldId="2147483713"/>
          </pc:sldLayoutMkLst>
          <pc:picChg chg="del">
            <ac:chgData name="greg rollins" userId="fbd96f41ea30ff35" providerId="LiveId" clId="{CAF17B5B-9BF2-4559-8ACE-9F3C07BC7400}" dt="2024-09-07T19:11:08.107" v="9" actId="478"/>
            <ac:picMkLst>
              <pc:docMk/>
              <pc:sldMasterMk cId="197301359" sldId="2147483678"/>
              <pc:sldLayoutMk cId="732613413" sldId="2147483713"/>
              <ac:picMk id="21" creationId="{DCF4BB2D-BE48-C248-9323-E3B8D1739FDE}"/>
            </ac:picMkLst>
          </pc:picChg>
        </pc:sldLayoutChg>
        <pc:sldLayoutChg chg="delSp mod">
          <pc:chgData name="greg rollins" userId="fbd96f41ea30ff35" providerId="LiveId" clId="{CAF17B5B-9BF2-4559-8ACE-9F3C07BC7400}" dt="2024-09-07T19:11:13.704" v="11" actId="478"/>
          <pc:sldLayoutMkLst>
            <pc:docMk/>
            <pc:sldMasterMk cId="197301359" sldId="2147483678"/>
            <pc:sldLayoutMk cId="3205395700" sldId="2147483714"/>
          </pc:sldLayoutMkLst>
          <pc:picChg chg="del">
            <ac:chgData name="greg rollins" userId="fbd96f41ea30ff35" providerId="LiveId" clId="{CAF17B5B-9BF2-4559-8ACE-9F3C07BC7400}" dt="2024-09-07T19:11:13.704" v="11" actId="478"/>
            <ac:picMkLst>
              <pc:docMk/>
              <pc:sldMasterMk cId="197301359" sldId="2147483678"/>
              <pc:sldLayoutMk cId="3205395700" sldId="2147483714"/>
              <ac:picMk id="21" creationId="{DCF4BB2D-BE48-C248-9323-E3B8D1739FDE}"/>
            </ac:picMkLst>
          </pc:picChg>
        </pc:sldLayoutChg>
        <pc:sldLayoutChg chg="delSp mod">
          <pc:chgData name="greg rollins" userId="fbd96f41ea30ff35" providerId="LiveId" clId="{CAF17B5B-9BF2-4559-8ACE-9F3C07BC7400}" dt="2024-09-07T19:11:27.963" v="17" actId="478"/>
          <pc:sldLayoutMkLst>
            <pc:docMk/>
            <pc:sldMasterMk cId="197301359" sldId="2147483678"/>
            <pc:sldLayoutMk cId="2797005924" sldId="2147483715"/>
          </pc:sldLayoutMkLst>
          <pc:picChg chg="del">
            <ac:chgData name="greg rollins" userId="fbd96f41ea30ff35" providerId="LiveId" clId="{CAF17B5B-9BF2-4559-8ACE-9F3C07BC7400}" dt="2024-09-07T19:11:27.963" v="17" actId="478"/>
            <ac:picMkLst>
              <pc:docMk/>
              <pc:sldMasterMk cId="197301359" sldId="2147483678"/>
              <pc:sldLayoutMk cId="2797005924" sldId="2147483715"/>
              <ac:picMk id="25" creationId="{48391C82-1C49-C348-82C4-B2CA40A1E7A6}"/>
            </ac:picMkLst>
          </pc:picChg>
        </pc:sldLayoutChg>
        <pc:sldLayoutChg chg="delSp mod">
          <pc:chgData name="greg rollins" userId="fbd96f41ea30ff35" providerId="LiveId" clId="{CAF17B5B-9BF2-4559-8ACE-9F3C07BC7400}" dt="2024-09-07T19:11:11.613" v="10" actId="478"/>
          <pc:sldLayoutMkLst>
            <pc:docMk/>
            <pc:sldMasterMk cId="197301359" sldId="2147483678"/>
            <pc:sldLayoutMk cId="2807959822" sldId="2147483716"/>
          </pc:sldLayoutMkLst>
          <pc:picChg chg="del">
            <ac:chgData name="greg rollins" userId="fbd96f41ea30ff35" providerId="LiveId" clId="{CAF17B5B-9BF2-4559-8ACE-9F3C07BC7400}" dt="2024-09-07T19:11:11.613" v="10" actId="478"/>
            <ac:picMkLst>
              <pc:docMk/>
              <pc:sldMasterMk cId="197301359" sldId="2147483678"/>
              <pc:sldLayoutMk cId="2807959822" sldId="2147483716"/>
              <ac:picMk id="21" creationId="{DCF4BB2D-BE48-C248-9323-E3B8D1739FDE}"/>
            </ac:picMkLst>
          </pc:picChg>
        </pc:sldLayoutChg>
        <pc:sldLayoutChg chg="delSp mod">
          <pc:chgData name="greg rollins" userId="fbd96f41ea30ff35" providerId="LiveId" clId="{CAF17B5B-9BF2-4559-8ACE-9F3C07BC7400}" dt="2024-09-07T19:11:16.272" v="12" actId="478"/>
          <pc:sldLayoutMkLst>
            <pc:docMk/>
            <pc:sldMasterMk cId="197301359" sldId="2147483678"/>
            <pc:sldLayoutMk cId="1662624768" sldId="2147483717"/>
          </pc:sldLayoutMkLst>
          <pc:picChg chg="del">
            <ac:chgData name="greg rollins" userId="fbd96f41ea30ff35" providerId="LiveId" clId="{CAF17B5B-9BF2-4559-8ACE-9F3C07BC7400}" dt="2024-09-07T19:11:16.272" v="12" actId="478"/>
            <ac:picMkLst>
              <pc:docMk/>
              <pc:sldMasterMk cId="197301359" sldId="2147483678"/>
              <pc:sldLayoutMk cId="1662624768" sldId="2147483717"/>
              <ac:picMk id="21" creationId="{DCF4BB2D-BE48-C248-9323-E3B8D1739FDE}"/>
            </ac:picMkLst>
          </pc:picChg>
        </pc:sldLayoutChg>
        <pc:sldLayoutChg chg="delSp mod">
          <pc:chgData name="greg rollins" userId="fbd96f41ea30ff35" providerId="LiveId" clId="{CAF17B5B-9BF2-4559-8ACE-9F3C07BC7400}" dt="2024-09-07T19:11:05.372" v="8" actId="478"/>
          <pc:sldLayoutMkLst>
            <pc:docMk/>
            <pc:sldMasterMk cId="197301359" sldId="2147483678"/>
            <pc:sldLayoutMk cId="2798703674" sldId="2147483718"/>
          </pc:sldLayoutMkLst>
          <pc:picChg chg="del">
            <ac:chgData name="greg rollins" userId="fbd96f41ea30ff35" providerId="LiveId" clId="{CAF17B5B-9BF2-4559-8ACE-9F3C07BC7400}" dt="2024-09-07T19:11:05.372" v="8" actId="478"/>
            <ac:picMkLst>
              <pc:docMk/>
              <pc:sldMasterMk cId="197301359" sldId="2147483678"/>
              <pc:sldLayoutMk cId="2798703674" sldId="2147483718"/>
              <ac:picMk id="21" creationId="{DCF4BB2D-BE48-C248-9323-E3B8D1739FDE}"/>
            </ac:picMkLst>
          </pc:picChg>
        </pc:sldLayoutChg>
        <pc:sldLayoutChg chg="delSp mod">
          <pc:chgData name="greg rollins" userId="fbd96f41ea30ff35" providerId="LiveId" clId="{CAF17B5B-9BF2-4559-8ACE-9F3C07BC7400}" dt="2024-09-07T19:11:20.711" v="14" actId="478"/>
          <pc:sldLayoutMkLst>
            <pc:docMk/>
            <pc:sldMasterMk cId="197301359" sldId="2147483678"/>
            <pc:sldLayoutMk cId="3133428731" sldId="2147483719"/>
          </pc:sldLayoutMkLst>
          <pc:picChg chg="del">
            <ac:chgData name="greg rollins" userId="fbd96f41ea30ff35" providerId="LiveId" clId="{CAF17B5B-9BF2-4559-8ACE-9F3C07BC7400}" dt="2024-09-07T19:11:20.711" v="14" actId="478"/>
            <ac:picMkLst>
              <pc:docMk/>
              <pc:sldMasterMk cId="197301359" sldId="2147483678"/>
              <pc:sldLayoutMk cId="3133428731" sldId="2147483719"/>
              <ac:picMk id="21" creationId="{DCF4BB2D-BE48-C248-9323-E3B8D1739FDE}"/>
            </ac:picMkLst>
          </pc:picChg>
        </pc:sldLayoutChg>
      </pc:sldMasterChg>
    </pc:docChg>
  </pc:docChgLst>
  <pc:docChgLst>
    <pc:chgData name="Rollins, Gregory" userId="95f85ed5-2b7e-4cf5-8148-ab4b2901f57f" providerId="ADAL" clId="{D23B8BB5-A9E1-458E-B71F-DED73AC035F1}"/>
    <pc:docChg chg="custSel modSld">
      <pc:chgData name="Rollins, Gregory" userId="95f85ed5-2b7e-4cf5-8148-ab4b2901f57f" providerId="ADAL" clId="{D23B8BB5-A9E1-458E-B71F-DED73AC035F1}" dt="2021-11-19T23:30:21.923" v="356" actId="20577"/>
      <pc:docMkLst>
        <pc:docMk/>
      </pc:docMkLst>
      <pc:sldChg chg="modSp mod">
        <pc:chgData name="Rollins, Gregory" userId="95f85ed5-2b7e-4cf5-8148-ab4b2901f57f" providerId="ADAL" clId="{D23B8BB5-A9E1-458E-B71F-DED73AC035F1}" dt="2021-11-10T14:09:07.592" v="38" actId="20577"/>
        <pc:sldMkLst>
          <pc:docMk/>
          <pc:sldMk cId="2535302714" sldId="306"/>
        </pc:sldMkLst>
        <pc:spChg chg="mod">
          <ac:chgData name="Rollins, Gregory" userId="95f85ed5-2b7e-4cf5-8148-ab4b2901f57f" providerId="ADAL" clId="{D23B8BB5-A9E1-458E-B71F-DED73AC035F1}" dt="2021-11-10T14:09:07.592" v="38" actId="20577"/>
          <ac:spMkLst>
            <pc:docMk/>
            <pc:sldMk cId="2535302714" sldId="306"/>
            <ac:spMk id="3" creationId="{23D24B07-C16A-0440-99E2-087E1157BE3D}"/>
          </ac:spMkLst>
        </pc:spChg>
      </pc:sldChg>
      <pc:sldChg chg="modSp mod modNotesTx">
        <pc:chgData name="Rollins, Gregory" userId="95f85ed5-2b7e-4cf5-8148-ab4b2901f57f" providerId="ADAL" clId="{D23B8BB5-A9E1-458E-B71F-DED73AC035F1}" dt="2021-11-19T22:57:23.124" v="126" actId="20577"/>
        <pc:sldMkLst>
          <pc:docMk/>
          <pc:sldMk cId="511520068" sldId="318"/>
        </pc:sldMkLst>
        <pc:spChg chg="mod">
          <ac:chgData name="Rollins, Gregory" userId="95f85ed5-2b7e-4cf5-8148-ab4b2901f57f" providerId="ADAL" clId="{D23B8BB5-A9E1-458E-B71F-DED73AC035F1}" dt="2021-11-19T22:57:17.604" v="122" actId="20577"/>
          <ac:spMkLst>
            <pc:docMk/>
            <pc:sldMk cId="511520068" sldId="318"/>
            <ac:spMk id="10" creationId="{2DA68D3A-66BF-4A85-ABD7-7287C57CAAED}"/>
          </ac:spMkLst>
        </pc:spChg>
      </pc:sldChg>
      <pc:sldChg chg="modSp modNotesTx">
        <pc:chgData name="Rollins, Gregory" userId="95f85ed5-2b7e-4cf5-8148-ab4b2901f57f" providerId="ADAL" clId="{D23B8BB5-A9E1-458E-B71F-DED73AC035F1}" dt="2021-11-19T23:02:22.843" v="184" actId="20577"/>
        <pc:sldMkLst>
          <pc:docMk/>
          <pc:sldMk cId="4250130326" sldId="330"/>
        </pc:sldMkLst>
        <pc:spChg chg="mod">
          <ac:chgData name="Rollins, Gregory" userId="95f85ed5-2b7e-4cf5-8148-ab4b2901f57f" providerId="ADAL" clId="{D23B8BB5-A9E1-458E-B71F-DED73AC035F1}" dt="2021-11-19T23:02:13.388" v="179" actId="20577"/>
          <ac:spMkLst>
            <pc:docMk/>
            <pc:sldMk cId="4250130326" sldId="330"/>
            <ac:spMk id="6" creationId="{5E4C9AC0-B2C5-4A6C-A202-26EFAA32F43F}"/>
          </ac:spMkLst>
        </pc:spChg>
      </pc:sldChg>
      <pc:sldChg chg="modSp modNotesTx">
        <pc:chgData name="Rollins, Gregory" userId="95f85ed5-2b7e-4cf5-8148-ab4b2901f57f" providerId="ADAL" clId="{D23B8BB5-A9E1-458E-B71F-DED73AC035F1}" dt="2021-11-19T23:10:14.475" v="271" actId="20577"/>
        <pc:sldMkLst>
          <pc:docMk/>
          <pc:sldMk cId="3139393799" sldId="337"/>
        </pc:sldMkLst>
        <pc:spChg chg="mod">
          <ac:chgData name="Rollins, Gregory" userId="95f85ed5-2b7e-4cf5-8148-ab4b2901f57f" providerId="ADAL" clId="{D23B8BB5-A9E1-458E-B71F-DED73AC035F1}" dt="2021-11-19T23:10:06.964" v="265" actId="20577"/>
          <ac:spMkLst>
            <pc:docMk/>
            <pc:sldMk cId="3139393799" sldId="337"/>
            <ac:spMk id="6" creationId="{5E4C9AC0-B2C5-4A6C-A202-26EFAA32F43F}"/>
          </ac:spMkLst>
        </pc:spChg>
      </pc:sldChg>
      <pc:sldChg chg="modSp">
        <pc:chgData name="Rollins, Gregory" userId="95f85ed5-2b7e-4cf5-8148-ab4b2901f57f" providerId="ADAL" clId="{D23B8BB5-A9E1-458E-B71F-DED73AC035F1}" dt="2021-11-10T23:05:54.025" v="118" actId="20577"/>
        <pc:sldMkLst>
          <pc:docMk/>
          <pc:sldMk cId="2691676573" sldId="343"/>
        </pc:sldMkLst>
        <pc:spChg chg="mod">
          <ac:chgData name="Rollins, Gregory" userId="95f85ed5-2b7e-4cf5-8148-ab4b2901f57f" providerId="ADAL" clId="{D23B8BB5-A9E1-458E-B71F-DED73AC035F1}" dt="2021-11-10T23:05:54.025" v="118" actId="20577"/>
          <ac:spMkLst>
            <pc:docMk/>
            <pc:sldMk cId="2691676573" sldId="343"/>
            <ac:spMk id="6" creationId="{5E4C9AC0-B2C5-4A6C-A202-26EFAA32F43F}"/>
          </ac:spMkLst>
        </pc:spChg>
      </pc:sldChg>
      <pc:sldChg chg="modSp modAnim modNotesTx">
        <pc:chgData name="Rollins, Gregory" userId="95f85ed5-2b7e-4cf5-8148-ab4b2901f57f" providerId="ADAL" clId="{D23B8BB5-A9E1-458E-B71F-DED73AC035F1}" dt="2021-11-19T23:17:26.332" v="276"/>
        <pc:sldMkLst>
          <pc:docMk/>
          <pc:sldMk cId="1557809742" sldId="349"/>
        </pc:sldMkLst>
        <pc:spChg chg="mod">
          <ac:chgData name="Rollins, Gregory" userId="95f85ed5-2b7e-4cf5-8148-ab4b2901f57f" providerId="ADAL" clId="{D23B8BB5-A9E1-458E-B71F-DED73AC035F1}" dt="2021-11-19T23:14:20.124" v="272" actId="20577"/>
          <ac:spMkLst>
            <pc:docMk/>
            <pc:sldMk cId="1557809742" sldId="349"/>
            <ac:spMk id="8" creationId="{B8C3520A-C7CA-4095-B78A-C63E27A4087C}"/>
          </ac:spMkLst>
        </pc:spChg>
      </pc:sldChg>
      <pc:sldChg chg="modSp modNotesTx">
        <pc:chgData name="Rollins, Gregory" userId="95f85ed5-2b7e-4cf5-8148-ab4b2901f57f" providerId="ADAL" clId="{D23B8BB5-A9E1-458E-B71F-DED73AC035F1}" dt="2021-11-19T23:18:31.266" v="288"/>
        <pc:sldMkLst>
          <pc:docMk/>
          <pc:sldMk cId="4176169617" sldId="361"/>
        </pc:sldMkLst>
        <pc:spChg chg="mod">
          <ac:chgData name="Rollins, Gregory" userId="95f85ed5-2b7e-4cf5-8148-ab4b2901f57f" providerId="ADAL" clId="{D23B8BB5-A9E1-458E-B71F-DED73AC035F1}" dt="2021-11-19T23:18:25.458" v="287" actId="20577"/>
          <ac:spMkLst>
            <pc:docMk/>
            <pc:sldMk cId="4176169617" sldId="361"/>
            <ac:spMk id="8" creationId="{24AAEB8F-845B-4C9C-A639-70E6693688AB}"/>
          </ac:spMkLst>
        </pc:spChg>
      </pc:sldChg>
      <pc:sldChg chg="modSp">
        <pc:chgData name="Rollins, Gregory" userId="95f85ed5-2b7e-4cf5-8148-ab4b2901f57f" providerId="ADAL" clId="{D23B8BB5-A9E1-458E-B71F-DED73AC035F1}" dt="2021-11-19T23:19:22.893" v="296" actId="20577"/>
        <pc:sldMkLst>
          <pc:docMk/>
          <pc:sldMk cId="2067971523" sldId="367"/>
        </pc:sldMkLst>
        <pc:spChg chg="mod">
          <ac:chgData name="Rollins, Gregory" userId="95f85ed5-2b7e-4cf5-8148-ab4b2901f57f" providerId="ADAL" clId="{D23B8BB5-A9E1-458E-B71F-DED73AC035F1}" dt="2021-11-19T23:19:22.893" v="296" actId="20577"/>
          <ac:spMkLst>
            <pc:docMk/>
            <pc:sldMk cId="2067971523" sldId="367"/>
            <ac:spMk id="8" creationId="{F3C2A892-89A5-4F60-B67E-4F4689DB81DC}"/>
          </ac:spMkLst>
        </pc:spChg>
      </pc:sldChg>
      <pc:sldChg chg="modSp modNotesTx">
        <pc:chgData name="Rollins, Gregory" userId="95f85ed5-2b7e-4cf5-8148-ab4b2901f57f" providerId="ADAL" clId="{D23B8BB5-A9E1-458E-B71F-DED73AC035F1}" dt="2021-11-19T23:23:56.066" v="319"/>
        <pc:sldMkLst>
          <pc:docMk/>
          <pc:sldMk cId="1860809151" sldId="373"/>
        </pc:sldMkLst>
        <pc:spChg chg="mod">
          <ac:chgData name="Rollins, Gregory" userId="95f85ed5-2b7e-4cf5-8148-ab4b2901f57f" providerId="ADAL" clId="{D23B8BB5-A9E1-458E-B71F-DED73AC035F1}" dt="2021-11-19T23:23:45.195" v="318" actId="20577"/>
          <ac:spMkLst>
            <pc:docMk/>
            <pc:sldMk cId="1860809151" sldId="373"/>
            <ac:spMk id="8" creationId="{BD815AEB-1322-49EC-90BE-CF5A939D5AC1}"/>
          </ac:spMkLst>
        </pc:spChg>
      </pc:sldChg>
      <pc:sldChg chg="modNotesTx">
        <pc:chgData name="Rollins, Gregory" userId="95f85ed5-2b7e-4cf5-8148-ab4b2901f57f" providerId="ADAL" clId="{D23B8BB5-A9E1-458E-B71F-DED73AC035F1}" dt="2021-11-19T23:05:43.723" v="231" actId="20577"/>
        <pc:sldMkLst>
          <pc:docMk/>
          <pc:sldMk cId="3567521260" sldId="391"/>
        </pc:sldMkLst>
      </pc:sldChg>
      <pc:sldChg chg="modSp modNotesTx">
        <pc:chgData name="Rollins, Gregory" userId="95f85ed5-2b7e-4cf5-8148-ab4b2901f57f" providerId="ADAL" clId="{D23B8BB5-A9E1-458E-B71F-DED73AC035F1}" dt="2021-11-19T23:06:10.580" v="252" actId="6549"/>
        <pc:sldMkLst>
          <pc:docMk/>
          <pc:sldMk cId="1157911014" sldId="392"/>
        </pc:sldMkLst>
        <pc:spChg chg="mod">
          <ac:chgData name="Rollins, Gregory" userId="95f85ed5-2b7e-4cf5-8148-ab4b2901f57f" providerId="ADAL" clId="{D23B8BB5-A9E1-458E-B71F-DED73AC035F1}" dt="2021-11-19T23:05:03.420" v="201" actId="6549"/>
          <ac:spMkLst>
            <pc:docMk/>
            <pc:sldMk cId="1157911014" sldId="392"/>
            <ac:spMk id="9" creationId="{6C525423-E835-498C-8F38-CE7E10FEAC8C}"/>
          </ac:spMkLst>
        </pc:spChg>
      </pc:sldChg>
      <pc:sldChg chg="modSp modNotesTx">
        <pc:chgData name="Rollins, Gregory" userId="95f85ed5-2b7e-4cf5-8148-ab4b2901f57f" providerId="ADAL" clId="{D23B8BB5-A9E1-458E-B71F-DED73AC035F1}" dt="2021-11-19T23:15:29.643" v="275" actId="20577"/>
        <pc:sldMkLst>
          <pc:docMk/>
          <pc:sldMk cId="4217106650" sldId="393"/>
        </pc:sldMkLst>
        <pc:spChg chg="mod">
          <ac:chgData name="Rollins, Gregory" userId="95f85ed5-2b7e-4cf5-8148-ab4b2901f57f" providerId="ADAL" clId="{D23B8BB5-A9E1-458E-B71F-DED73AC035F1}" dt="2021-11-19T23:15:26.852" v="274" actId="20577"/>
          <ac:spMkLst>
            <pc:docMk/>
            <pc:sldMk cId="4217106650" sldId="393"/>
            <ac:spMk id="8" creationId="{B8C3520A-C7CA-4095-B78A-C63E27A4087C}"/>
          </ac:spMkLst>
        </pc:spChg>
      </pc:sldChg>
      <pc:sldChg chg="modSp modNotesTx">
        <pc:chgData name="Rollins, Gregory" userId="95f85ed5-2b7e-4cf5-8148-ab4b2901f57f" providerId="ADAL" clId="{D23B8BB5-A9E1-458E-B71F-DED73AC035F1}" dt="2021-11-19T23:22:38.572" v="304" actId="20577"/>
        <pc:sldMkLst>
          <pc:docMk/>
          <pc:sldMk cId="1184284717" sldId="400"/>
        </pc:sldMkLst>
        <pc:spChg chg="mod">
          <ac:chgData name="Rollins, Gregory" userId="95f85ed5-2b7e-4cf5-8148-ab4b2901f57f" providerId="ADAL" clId="{D23B8BB5-A9E1-458E-B71F-DED73AC035F1}" dt="2021-11-19T23:22:32.645" v="300" actId="20577"/>
          <ac:spMkLst>
            <pc:docMk/>
            <pc:sldMk cId="1184284717" sldId="400"/>
            <ac:spMk id="8" creationId="{A5BA48F0-CC4A-40F1-980C-3F6720A36559}"/>
          </ac:spMkLst>
        </pc:spChg>
      </pc:sldChg>
      <pc:sldChg chg="modSp modAnim">
        <pc:chgData name="Rollins, Gregory" userId="95f85ed5-2b7e-4cf5-8148-ab4b2901f57f" providerId="ADAL" clId="{D23B8BB5-A9E1-458E-B71F-DED73AC035F1}" dt="2021-11-19T23:30:21.923" v="356" actId="20577"/>
        <pc:sldMkLst>
          <pc:docMk/>
          <pc:sldMk cId="717607746" sldId="401"/>
        </pc:sldMkLst>
        <pc:spChg chg="mod">
          <ac:chgData name="Rollins, Gregory" userId="95f85ed5-2b7e-4cf5-8148-ab4b2901f57f" providerId="ADAL" clId="{D23B8BB5-A9E1-458E-B71F-DED73AC035F1}" dt="2021-11-19T23:30:21.923" v="356" actId="20577"/>
          <ac:spMkLst>
            <pc:docMk/>
            <pc:sldMk cId="717607746" sldId="401"/>
            <ac:spMk id="8" creationId="{A5BA48F0-CC4A-40F1-980C-3F6720A36559}"/>
          </ac:spMkLst>
        </pc:spChg>
      </pc:sldChg>
      <pc:sldChg chg="modSp modNotesTx">
        <pc:chgData name="Rollins, Gregory" userId="95f85ed5-2b7e-4cf5-8148-ab4b2901f57f" providerId="ADAL" clId="{D23B8BB5-A9E1-458E-B71F-DED73AC035F1}" dt="2021-11-19T23:25:48.827" v="325" actId="20577"/>
        <pc:sldMkLst>
          <pc:docMk/>
          <pc:sldMk cId="967662851" sldId="402"/>
        </pc:sldMkLst>
        <pc:spChg chg="mod">
          <ac:chgData name="Rollins, Gregory" userId="95f85ed5-2b7e-4cf5-8148-ab4b2901f57f" providerId="ADAL" clId="{D23B8BB5-A9E1-458E-B71F-DED73AC035F1}" dt="2021-11-19T23:25:45.324" v="324" actId="20577"/>
          <ac:spMkLst>
            <pc:docMk/>
            <pc:sldMk cId="967662851" sldId="402"/>
            <ac:spMk id="8" creationId="{BD815AEB-1322-49EC-90BE-CF5A939D5AC1}"/>
          </ac:spMkLst>
        </pc:spChg>
      </pc:sldChg>
    </pc:docChg>
  </pc:docChgLst>
  <pc:docChgLst>
    <pc:chgData name="Rollins, Gregory" userId="95f85ed5-2b7e-4cf5-8148-ab4b2901f57f" providerId="ADAL" clId="{0C6A11EB-F885-4547-84FB-2E6130ABF3D1}"/>
    <pc:docChg chg="custSel modSld">
      <pc:chgData name="Rollins, Gregory" userId="95f85ed5-2b7e-4cf5-8148-ab4b2901f57f" providerId="ADAL" clId="{0C6A11EB-F885-4547-84FB-2E6130ABF3D1}" dt="2022-01-06T16:03:52.726" v="78" actId="20577"/>
      <pc:docMkLst>
        <pc:docMk/>
      </pc:docMkLst>
      <pc:sldChg chg="modSp modNotesTx">
        <pc:chgData name="Rollins, Gregory" userId="95f85ed5-2b7e-4cf5-8148-ab4b2901f57f" providerId="ADAL" clId="{0C6A11EB-F885-4547-84FB-2E6130ABF3D1}" dt="2022-01-06T15:52:30.542" v="13"/>
        <pc:sldMkLst>
          <pc:docMk/>
          <pc:sldMk cId="4250130326" sldId="330"/>
        </pc:sldMkLst>
        <pc:spChg chg="mod">
          <ac:chgData name="Rollins, Gregory" userId="95f85ed5-2b7e-4cf5-8148-ab4b2901f57f" providerId="ADAL" clId="{0C6A11EB-F885-4547-84FB-2E6130ABF3D1}" dt="2022-01-06T15:52:14.879" v="12" actId="20577"/>
          <ac:spMkLst>
            <pc:docMk/>
            <pc:sldMk cId="4250130326" sldId="330"/>
            <ac:spMk id="6" creationId="{5E4C9AC0-B2C5-4A6C-A202-26EFAA32F43F}"/>
          </ac:spMkLst>
        </pc:spChg>
      </pc:sldChg>
      <pc:sldChg chg="modNotesTx">
        <pc:chgData name="Rollins, Gregory" userId="95f85ed5-2b7e-4cf5-8148-ab4b2901f57f" providerId="ADAL" clId="{0C6A11EB-F885-4547-84FB-2E6130ABF3D1}" dt="2022-01-06T15:55:15.856" v="14" actId="313"/>
        <pc:sldMkLst>
          <pc:docMk/>
          <pc:sldMk cId="3139393799" sldId="337"/>
        </pc:sldMkLst>
      </pc:sldChg>
      <pc:sldChg chg="modSp modNotesTx">
        <pc:chgData name="Rollins, Gregory" userId="95f85ed5-2b7e-4cf5-8148-ab4b2901f57f" providerId="ADAL" clId="{0C6A11EB-F885-4547-84FB-2E6130ABF3D1}" dt="2022-01-06T16:03:52.726" v="78" actId="20577"/>
        <pc:sldMkLst>
          <pc:docMk/>
          <pc:sldMk cId="967662851" sldId="402"/>
        </pc:sldMkLst>
        <pc:spChg chg="mod">
          <ac:chgData name="Rollins, Gregory" userId="95f85ed5-2b7e-4cf5-8148-ab4b2901f57f" providerId="ADAL" clId="{0C6A11EB-F885-4547-84FB-2E6130ABF3D1}" dt="2022-01-06T16:03:52.726" v="78" actId="20577"/>
          <ac:spMkLst>
            <pc:docMk/>
            <pc:sldMk cId="967662851" sldId="402"/>
            <ac:spMk id="8" creationId="{BD815AEB-1322-49EC-90BE-CF5A939D5AC1}"/>
          </ac:spMkLst>
        </pc:spChg>
      </pc:sldChg>
    </pc:docChg>
  </pc:docChgLst>
  <pc:docChgLst>
    <pc:chgData name="Rollins, Gregory" userId="95f85ed5-2b7e-4cf5-8148-ab4b2901f57f" providerId="ADAL" clId="{B6DC5499-587D-4C5E-B411-6DC0B7C5F676}"/>
    <pc:docChg chg="undo custSel addSld modSld sldOrd">
      <pc:chgData name="Rollins, Gregory" userId="95f85ed5-2b7e-4cf5-8148-ab4b2901f57f" providerId="ADAL" clId="{B6DC5499-587D-4C5E-B411-6DC0B7C5F676}" dt="2021-08-31T16:55:25.728" v="918" actId="729"/>
      <pc:docMkLst>
        <pc:docMk/>
      </pc:docMkLst>
      <pc:sldChg chg="modSp mod">
        <pc:chgData name="Rollins, Gregory" userId="95f85ed5-2b7e-4cf5-8148-ab4b2901f57f" providerId="ADAL" clId="{B6DC5499-587D-4C5E-B411-6DC0B7C5F676}" dt="2021-08-31T16:15:54.589" v="5" actId="20577"/>
        <pc:sldMkLst>
          <pc:docMk/>
          <pc:sldMk cId="3602906336" sldId="317"/>
        </pc:sldMkLst>
        <pc:spChg chg="mod">
          <ac:chgData name="Rollins, Gregory" userId="95f85ed5-2b7e-4cf5-8148-ab4b2901f57f" providerId="ADAL" clId="{B6DC5499-587D-4C5E-B411-6DC0B7C5F676}" dt="2021-08-31T16:15:54.589" v="5" actId="20577"/>
          <ac:spMkLst>
            <pc:docMk/>
            <pc:sldMk cId="3602906336" sldId="317"/>
            <ac:spMk id="10" creationId="{6B987D88-6709-4C6E-91DC-0365730F4E6E}"/>
          </ac:spMkLst>
        </pc:spChg>
      </pc:sldChg>
      <pc:sldChg chg="modSp mod">
        <pc:chgData name="Rollins, Gregory" userId="95f85ed5-2b7e-4cf5-8148-ab4b2901f57f" providerId="ADAL" clId="{B6DC5499-587D-4C5E-B411-6DC0B7C5F676}" dt="2021-08-31T16:43:07.929" v="679" actId="20577"/>
        <pc:sldMkLst>
          <pc:docMk/>
          <pc:sldMk cId="2887631407" sldId="328"/>
        </pc:sldMkLst>
        <pc:spChg chg="mod">
          <ac:chgData name="Rollins, Gregory" userId="95f85ed5-2b7e-4cf5-8148-ab4b2901f57f" providerId="ADAL" clId="{B6DC5499-587D-4C5E-B411-6DC0B7C5F676}" dt="2021-08-31T16:43:07.929" v="679" actId="20577"/>
          <ac:spMkLst>
            <pc:docMk/>
            <pc:sldMk cId="2887631407" sldId="328"/>
            <ac:spMk id="10" creationId="{2DA68D3A-66BF-4A85-ABD7-7287C57CAAED}"/>
          </ac:spMkLst>
        </pc:spChg>
      </pc:sldChg>
      <pc:sldChg chg="modNotesTx">
        <pc:chgData name="Rollins, Gregory" userId="95f85ed5-2b7e-4cf5-8148-ab4b2901f57f" providerId="ADAL" clId="{B6DC5499-587D-4C5E-B411-6DC0B7C5F676}" dt="2021-08-31T16:45:09.712" v="917" actId="20577"/>
        <pc:sldMkLst>
          <pc:docMk/>
          <pc:sldMk cId="2155854840" sldId="329"/>
        </pc:sldMkLst>
      </pc:sldChg>
      <pc:sldChg chg="mod modShow">
        <pc:chgData name="Rollins, Gregory" userId="95f85ed5-2b7e-4cf5-8148-ab4b2901f57f" providerId="ADAL" clId="{B6DC5499-587D-4C5E-B411-6DC0B7C5F676}" dt="2021-08-31T16:55:25.728" v="918" actId="729"/>
        <pc:sldMkLst>
          <pc:docMk/>
          <pc:sldMk cId="717607746" sldId="401"/>
        </pc:sldMkLst>
      </pc:sldChg>
      <pc:sldChg chg="addSp delSp modSp add mod modAnim modNotesTx">
        <pc:chgData name="Rollins, Gregory" userId="95f85ed5-2b7e-4cf5-8148-ab4b2901f57f" providerId="ADAL" clId="{B6DC5499-587D-4C5E-B411-6DC0B7C5F676}" dt="2021-08-31T16:43:16.489" v="680"/>
        <pc:sldMkLst>
          <pc:docMk/>
          <pc:sldMk cId="1470555930" sldId="405"/>
        </pc:sldMkLst>
        <pc:spChg chg="mod">
          <ac:chgData name="Rollins, Gregory" userId="95f85ed5-2b7e-4cf5-8148-ab4b2901f57f" providerId="ADAL" clId="{B6DC5499-587D-4C5E-B411-6DC0B7C5F676}" dt="2021-08-31T16:39:27.421" v="532" actId="20577"/>
          <ac:spMkLst>
            <pc:docMk/>
            <pc:sldMk cId="1470555930" sldId="405"/>
            <ac:spMk id="6" creationId="{799D3A63-F304-4F95-8B80-DFF8913B15AB}"/>
          </ac:spMkLst>
        </pc:spChg>
        <pc:spChg chg="add mod">
          <ac:chgData name="Rollins, Gregory" userId="95f85ed5-2b7e-4cf5-8148-ab4b2901f57f" providerId="ADAL" clId="{B6DC5499-587D-4C5E-B411-6DC0B7C5F676}" dt="2021-08-31T16:42:48.635" v="673" actId="20577"/>
          <ac:spMkLst>
            <pc:docMk/>
            <pc:sldMk cId="1470555930" sldId="405"/>
            <ac:spMk id="25" creationId="{04C97005-E64C-4D14-A212-8C2C87FFB90F}"/>
          </ac:spMkLst>
        </pc:spChg>
        <pc:spChg chg="del">
          <ac:chgData name="Rollins, Gregory" userId="95f85ed5-2b7e-4cf5-8148-ab4b2901f57f" providerId="ADAL" clId="{B6DC5499-587D-4C5E-B411-6DC0B7C5F676}" dt="2021-08-31T16:17:30.467" v="71" actId="478"/>
          <ac:spMkLst>
            <pc:docMk/>
            <pc:sldMk cId="1470555930" sldId="405"/>
            <ac:spMk id="26" creationId="{773CF4C6-8BCA-481B-AB3C-D66CD29A4E14}"/>
          </ac:spMkLst>
        </pc:spChg>
        <pc:spChg chg="del">
          <ac:chgData name="Rollins, Gregory" userId="95f85ed5-2b7e-4cf5-8148-ab4b2901f57f" providerId="ADAL" clId="{B6DC5499-587D-4C5E-B411-6DC0B7C5F676}" dt="2021-08-31T16:17:23.321" v="69" actId="478"/>
          <ac:spMkLst>
            <pc:docMk/>
            <pc:sldMk cId="1470555930" sldId="405"/>
            <ac:spMk id="27" creationId="{DC60E9DE-5185-4FD6-9ACB-BA7FFCC5318F}"/>
          </ac:spMkLst>
        </pc:spChg>
        <pc:spChg chg="del">
          <ac:chgData name="Rollins, Gregory" userId="95f85ed5-2b7e-4cf5-8148-ab4b2901f57f" providerId="ADAL" clId="{B6DC5499-587D-4C5E-B411-6DC0B7C5F676}" dt="2021-08-31T16:17:23.321" v="69" actId="478"/>
          <ac:spMkLst>
            <pc:docMk/>
            <pc:sldMk cId="1470555930" sldId="405"/>
            <ac:spMk id="28" creationId="{7E857864-A1C8-49A9-8681-77D8B4311AF3}"/>
          </ac:spMkLst>
        </pc:spChg>
        <pc:spChg chg="del">
          <ac:chgData name="Rollins, Gregory" userId="95f85ed5-2b7e-4cf5-8148-ab4b2901f57f" providerId="ADAL" clId="{B6DC5499-587D-4C5E-B411-6DC0B7C5F676}" dt="2021-08-31T16:17:23.321" v="69" actId="478"/>
          <ac:spMkLst>
            <pc:docMk/>
            <pc:sldMk cId="1470555930" sldId="405"/>
            <ac:spMk id="29" creationId="{596E94DF-AC2E-4A66-8AA1-D7FE7CAE61A0}"/>
          </ac:spMkLst>
        </pc:spChg>
        <pc:spChg chg="del">
          <ac:chgData name="Rollins, Gregory" userId="95f85ed5-2b7e-4cf5-8148-ab4b2901f57f" providerId="ADAL" clId="{B6DC5499-587D-4C5E-B411-6DC0B7C5F676}" dt="2021-08-31T16:17:23.321" v="69" actId="478"/>
          <ac:spMkLst>
            <pc:docMk/>
            <pc:sldMk cId="1470555930" sldId="405"/>
            <ac:spMk id="30" creationId="{C07EA21E-6701-41CA-9FEE-474CC1BE52EB}"/>
          </ac:spMkLst>
        </pc:spChg>
        <pc:spChg chg="del">
          <ac:chgData name="Rollins, Gregory" userId="95f85ed5-2b7e-4cf5-8148-ab4b2901f57f" providerId="ADAL" clId="{B6DC5499-587D-4C5E-B411-6DC0B7C5F676}" dt="2021-08-31T16:17:27.441" v="70" actId="478"/>
          <ac:spMkLst>
            <pc:docMk/>
            <pc:sldMk cId="1470555930" sldId="405"/>
            <ac:spMk id="31" creationId="{CE76A346-654F-486D-BC28-5158D0B9D5E9}"/>
          </ac:spMkLst>
        </pc:spChg>
        <pc:spChg chg="del">
          <ac:chgData name="Rollins, Gregory" userId="95f85ed5-2b7e-4cf5-8148-ab4b2901f57f" providerId="ADAL" clId="{B6DC5499-587D-4C5E-B411-6DC0B7C5F676}" dt="2021-08-31T16:17:27.441" v="70" actId="478"/>
          <ac:spMkLst>
            <pc:docMk/>
            <pc:sldMk cId="1470555930" sldId="405"/>
            <ac:spMk id="64" creationId="{F082B407-D945-4B00-8C9D-E889595B8F77}"/>
          </ac:spMkLst>
        </pc:spChg>
        <pc:spChg chg="del">
          <ac:chgData name="Rollins, Gregory" userId="95f85ed5-2b7e-4cf5-8148-ab4b2901f57f" providerId="ADAL" clId="{B6DC5499-587D-4C5E-B411-6DC0B7C5F676}" dt="2021-08-31T16:17:27.441" v="70" actId="478"/>
          <ac:spMkLst>
            <pc:docMk/>
            <pc:sldMk cId="1470555930" sldId="405"/>
            <ac:spMk id="2048" creationId="{392E1DA8-7EB9-410A-ABF9-297065456CF0}"/>
          </ac:spMkLst>
        </pc:spChg>
        <pc:spChg chg="del">
          <ac:chgData name="Rollins, Gregory" userId="95f85ed5-2b7e-4cf5-8148-ab4b2901f57f" providerId="ADAL" clId="{B6DC5499-587D-4C5E-B411-6DC0B7C5F676}" dt="2021-08-31T16:17:27.441" v="70" actId="478"/>
          <ac:spMkLst>
            <pc:docMk/>
            <pc:sldMk cId="1470555930" sldId="405"/>
            <ac:spMk id="2058" creationId="{C37365A9-B876-4161-AAD8-5F0D4F4C7B9A}"/>
          </ac:spMkLst>
        </pc:spChg>
        <pc:spChg chg="del">
          <ac:chgData name="Rollins, Gregory" userId="95f85ed5-2b7e-4cf5-8148-ab4b2901f57f" providerId="ADAL" clId="{B6DC5499-587D-4C5E-B411-6DC0B7C5F676}" dt="2021-08-31T16:17:20.483" v="68" actId="478"/>
          <ac:spMkLst>
            <pc:docMk/>
            <pc:sldMk cId="1470555930" sldId="405"/>
            <ac:spMk id="2059" creationId="{63B2A532-C13D-46E7-B932-C6721AE9CEF3}"/>
          </ac:spMkLst>
        </pc:spChg>
        <pc:spChg chg="del">
          <ac:chgData name="Rollins, Gregory" userId="95f85ed5-2b7e-4cf5-8148-ab4b2901f57f" providerId="ADAL" clId="{B6DC5499-587D-4C5E-B411-6DC0B7C5F676}" dt="2021-08-31T16:17:27.441" v="70" actId="478"/>
          <ac:spMkLst>
            <pc:docMk/>
            <pc:sldMk cId="1470555930" sldId="405"/>
            <ac:spMk id="2060" creationId="{39C0E6E2-1857-4C9B-90B3-423001BD7A4D}"/>
          </ac:spMkLst>
        </pc:spChg>
        <pc:picChg chg="del">
          <ac:chgData name="Rollins, Gregory" userId="95f85ed5-2b7e-4cf5-8148-ab4b2901f57f" providerId="ADAL" clId="{B6DC5499-587D-4C5E-B411-6DC0B7C5F676}" dt="2021-08-31T16:17:27.441" v="70" actId="478"/>
          <ac:picMkLst>
            <pc:docMk/>
            <pc:sldMk cId="1470555930" sldId="405"/>
            <ac:picMk id="2087" creationId="{B96816B5-4A37-4608-8C02-06E60952B695}"/>
          </ac:picMkLst>
        </pc:picChg>
        <pc:picChg chg="del">
          <ac:chgData name="Rollins, Gregory" userId="95f85ed5-2b7e-4cf5-8148-ab4b2901f57f" providerId="ADAL" clId="{B6DC5499-587D-4C5E-B411-6DC0B7C5F676}" dt="2021-08-31T16:17:23.321" v="69" actId="478"/>
          <ac:picMkLst>
            <pc:docMk/>
            <pc:sldMk cId="1470555930" sldId="405"/>
            <ac:picMk id="2088" creationId="{727279B8-C4ED-4A3B-9134-053CEB50F579}"/>
          </ac:picMkLst>
        </pc:picChg>
        <pc:picChg chg="del">
          <ac:chgData name="Rollins, Gregory" userId="95f85ed5-2b7e-4cf5-8148-ab4b2901f57f" providerId="ADAL" clId="{B6DC5499-587D-4C5E-B411-6DC0B7C5F676}" dt="2021-08-31T16:17:23.321" v="69" actId="478"/>
          <ac:picMkLst>
            <pc:docMk/>
            <pc:sldMk cId="1470555930" sldId="405"/>
            <ac:picMk id="2089" creationId="{CF15C7F8-D926-405F-A163-54037E77D62B}"/>
          </ac:picMkLst>
        </pc:picChg>
        <pc:picChg chg="del">
          <ac:chgData name="Rollins, Gregory" userId="95f85ed5-2b7e-4cf5-8148-ab4b2901f57f" providerId="ADAL" clId="{B6DC5499-587D-4C5E-B411-6DC0B7C5F676}" dt="2021-08-31T16:17:23.321" v="69" actId="478"/>
          <ac:picMkLst>
            <pc:docMk/>
            <pc:sldMk cId="1470555930" sldId="405"/>
            <ac:picMk id="2090" creationId="{5CFBFA62-8D4B-44E6-A009-275D2EEEB954}"/>
          </ac:picMkLst>
        </pc:picChg>
        <pc:picChg chg="del">
          <ac:chgData name="Rollins, Gregory" userId="95f85ed5-2b7e-4cf5-8148-ab4b2901f57f" providerId="ADAL" clId="{B6DC5499-587D-4C5E-B411-6DC0B7C5F676}" dt="2021-08-31T16:17:27.441" v="70" actId="478"/>
          <ac:picMkLst>
            <pc:docMk/>
            <pc:sldMk cId="1470555930" sldId="405"/>
            <ac:picMk id="2091" creationId="{541F1518-3F8C-4AE9-81DC-E74F9EBA871C}"/>
          </ac:picMkLst>
        </pc:picChg>
        <pc:picChg chg="del">
          <ac:chgData name="Rollins, Gregory" userId="95f85ed5-2b7e-4cf5-8148-ab4b2901f57f" providerId="ADAL" clId="{B6DC5499-587D-4C5E-B411-6DC0B7C5F676}" dt="2021-08-31T16:17:23.321" v="69" actId="478"/>
          <ac:picMkLst>
            <pc:docMk/>
            <pc:sldMk cId="1470555930" sldId="405"/>
            <ac:picMk id="2092" creationId="{7145F488-2EE8-40D0-A884-CB8A4610B4E6}"/>
          </ac:picMkLst>
        </pc:picChg>
        <pc:picChg chg="del">
          <ac:chgData name="Rollins, Gregory" userId="95f85ed5-2b7e-4cf5-8148-ab4b2901f57f" providerId="ADAL" clId="{B6DC5499-587D-4C5E-B411-6DC0B7C5F676}" dt="2021-08-31T16:17:23.321" v="69" actId="478"/>
          <ac:picMkLst>
            <pc:docMk/>
            <pc:sldMk cId="1470555930" sldId="405"/>
            <ac:picMk id="2093" creationId="{53894359-1938-49C8-A8B9-83EF7EAEEB21}"/>
          </ac:picMkLst>
        </pc:picChg>
        <pc:picChg chg="del">
          <ac:chgData name="Rollins, Gregory" userId="95f85ed5-2b7e-4cf5-8148-ab4b2901f57f" providerId="ADAL" clId="{B6DC5499-587D-4C5E-B411-6DC0B7C5F676}" dt="2021-08-31T16:17:23.321" v="69" actId="478"/>
          <ac:picMkLst>
            <pc:docMk/>
            <pc:sldMk cId="1470555930" sldId="405"/>
            <ac:picMk id="2094" creationId="{7A19AD68-B247-48DE-87A7-FEAE3B7170B6}"/>
          </ac:picMkLst>
        </pc:picChg>
        <pc:picChg chg="del">
          <ac:chgData name="Rollins, Gregory" userId="95f85ed5-2b7e-4cf5-8148-ab4b2901f57f" providerId="ADAL" clId="{B6DC5499-587D-4C5E-B411-6DC0B7C5F676}" dt="2021-08-31T16:17:23.321" v="69" actId="478"/>
          <ac:picMkLst>
            <pc:docMk/>
            <pc:sldMk cId="1470555930" sldId="405"/>
            <ac:picMk id="2095" creationId="{60B48176-72B0-40E4-934B-5D74F1A55D66}"/>
          </ac:picMkLst>
        </pc:picChg>
      </pc:sldChg>
      <pc:sldChg chg="modSp add mod ord">
        <pc:chgData name="Rollins, Gregory" userId="95f85ed5-2b7e-4cf5-8148-ab4b2901f57f" providerId="ADAL" clId="{B6DC5499-587D-4C5E-B411-6DC0B7C5F676}" dt="2021-08-31T16:39:21.312" v="529" actId="14100"/>
        <pc:sldMkLst>
          <pc:docMk/>
          <pc:sldMk cId="880892557" sldId="406"/>
        </pc:sldMkLst>
        <pc:spChg chg="mod">
          <ac:chgData name="Rollins, Gregory" userId="95f85ed5-2b7e-4cf5-8148-ab4b2901f57f" providerId="ADAL" clId="{B6DC5499-587D-4C5E-B411-6DC0B7C5F676}" dt="2021-08-31T16:39:21.312" v="529" actId="14100"/>
          <ac:spMkLst>
            <pc:docMk/>
            <pc:sldMk cId="880892557" sldId="406"/>
            <ac:spMk id="7" creationId="{A47A6D63-EDFE-49BD-B710-A1D6DA81AF9B}"/>
          </ac:spMkLst>
        </pc:spChg>
      </pc:sldChg>
    </pc:docChg>
  </pc:docChgLst>
  <pc:docChgLst>
    <pc:chgData name="Rollins, Gregory" userId="95f85ed5-2b7e-4cf5-8148-ab4b2901f57f" providerId="ADAL" clId="{E928BB15-5B96-436A-A590-B8B5A950C0CB}"/>
    <pc:docChg chg="undo custSel addSld delSld modSld sldOrd">
      <pc:chgData name="Rollins, Gregory" userId="95f85ed5-2b7e-4cf5-8148-ab4b2901f57f" providerId="ADAL" clId="{E928BB15-5B96-436A-A590-B8B5A950C0CB}" dt="2021-09-16T20:55:06.413" v="1380"/>
      <pc:docMkLst>
        <pc:docMk/>
      </pc:docMkLst>
      <pc:sldChg chg="modNotesTx">
        <pc:chgData name="Rollins, Gregory" userId="95f85ed5-2b7e-4cf5-8148-ab4b2901f57f" providerId="ADAL" clId="{E928BB15-5B96-436A-A590-B8B5A950C0CB}" dt="2021-09-02T01:05:33.435" v="32" actId="207"/>
        <pc:sldMkLst>
          <pc:docMk/>
          <pc:sldMk cId="2199820107" sldId="260"/>
        </pc:sldMkLst>
      </pc:sldChg>
      <pc:sldChg chg="modSp mod modNotesTx">
        <pc:chgData name="Rollins, Gregory" userId="95f85ed5-2b7e-4cf5-8148-ab4b2901f57f" providerId="ADAL" clId="{E928BB15-5B96-436A-A590-B8B5A950C0CB}" dt="2021-09-15T22:00:26.205" v="380" actId="6549"/>
        <pc:sldMkLst>
          <pc:docMk/>
          <pc:sldMk cId="3602906336" sldId="317"/>
        </pc:sldMkLst>
        <pc:spChg chg="mod">
          <ac:chgData name="Rollins, Gregory" userId="95f85ed5-2b7e-4cf5-8148-ab4b2901f57f" providerId="ADAL" clId="{E928BB15-5B96-436A-A590-B8B5A950C0CB}" dt="2021-09-15T22:00:22.866" v="379" actId="20577"/>
          <ac:spMkLst>
            <pc:docMk/>
            <pc:sldMk cId="3602906336" sldId="317"/>
            <ac:spMk id="7" creationId="{49811F9A-D5F7-44F3-A54F-3A89BAF3D42B}"/>
          </ac:spMkLst>
        </pc:spChg>
        <pc:spChg chg="mod">
          <ac:chgData name="Rollins, Gregory" userId="95f85ed5-2b7e-4cf5-8148-ab4b2901f57f" providerId="ADAL" clId="{E928BB15-5B96-436A-A590-B8B5A950C0CB}" dt="2021-09-15T22:00:26.205" v="380" actId="6549"/>
          <ac:spMkLst>
            <pc:docMk/>
            <pc:sldMk cId="3602906336" sldId="317"/>
            <ac:spMk id="10" creationId="{6B987D88-6709-4C6E-91DC-0365730F4E6E}"/>
          </ac:spMkLst>
        </pc:spChg>
      </pc:sldChg>
      <pc:sldChg chg="modNotesTx">
        <pc:chgData name="Rollins, Gregory" userId="95f85ed5-2b7e-4cf5-8148-ab4b2901f57f" providerId="ADAL" clId="{E928BB15-5B96-436A-A590-B8B5A950C0CB}" dt="2021-09-02T01:05:54.959" v="35" actId="207"/>
        <pc:sldMkLst>
          <pc:docMk/>
          <pc:sldMk cId="511520068" sldId="318"/>
        </pc:sldMkLst>
      </pc:sldChg>
      <pc:sldChg chg="modSp mod modNotesTx">
        <pc:chgData name="Rollins, Gregory" userId="95f85ed5-2b7e-4cf5-8148-ab4b2901f57f" providerId="ADAL" clId="{E928BB15-5B96-436A-A590-B8B5A950C0CB}" dt="2021-09-15T14:31:32.251" v="140" actId="6549"/>
        <pc:sldMkLst>
          <pc:docMk/>
          <pc:sldMk cId="3907284765" sldId="319"/>
        </pc:sldMkLst>
        <pc:spChg chg="mod">
          <ac:chgData name="Rollins, Gregory" userId="95f85ed5-2b7e-4cf5-8148-ab4b2901f57f" providerId="ADAL" clId="{E928BB15-5B96-436A-A590-B8B5A950C0CB}" dt="2021-09-15T14:31:32.251" v="140" actId="6549"/>
          <ac:spMkLst>
            <pc:docMk/>
            <pc:sldMk cId="3907284765" sldId="319"/>
            <ac:spMk id="8" creationId="{68B3691E-69F4-494D-8D90-F2C8FA143123}"/>
          </ac:spMkLst>
        </pc:spChg>
      </pc:sldChg>
      <pc:sldChg chg="addSp delSp modSp mod">
        <pc:chgData name="Rollins, Gregory" userId="95f85ed5-2b7e-4cf5-8148-ab4b2901f57f" providerId="ADAL" clId="{E928BB15-5B96-436A-A590-B8B5A950C0CB}" dt="2021-08-31T22:54:21.727" v="8" actId="478"/>
        <pc:sldMkLst>
          <pc:docMk/>
          <pc:sldMk cId="2126862784" sldId="322"/>
        </pc:sldMkLst>
        <pc:spChg chg="del">
          <ac:chgData name="Rollins, Gregory" userId="95f85ed5-2b7e-4cf5-8148-ab4b2901f57f" providerId="ADAL" clId="{E928BB15-5B96-436A-A590-B8B5A950C0CB}" dt="2021-08-31T22:54:21.727" v="8" actId="478"/>
          <ac:spMkLst>
            <pc:docMk/>
            <pc:sldMk cId="2126862784" sldId="322"/>
            <ac:spMk id="5" creationId="{6646C6C7-3509-4BD5-A4D3-D89366BBA612}"/>
          </ac:spMkLst>
        </pc:spChg>
        <pc:spChg chg="add del mod">
          <ac:chgData name="Rollins, Gregory" userId="95f85ed5-2b7e-4cf5-8148-ab4b2901f57f" providerId="ADAL" clId="{E928BB15-5B96-436A-A590-B8B5A950C0CB}" dt="2021-08-31T22:53:52.830" v="6" actId="478"/>
          <ac:spMkLst>
            <pc:docMk/>
            <pc:sldMk cId="2126862784" sldId="322"/>
            <ac:spMk id="7" creationId="{C3865129-E366-4954-9F04-7147C3180AAB}"/>
          </ac:spMkLst>
        </pc:spChg>
        <pc:picChg chg="del">
          <ac:chgData name="Rollins, Gregory" userId="95f85ed5-2b7e-4cf5-8148-ab4b2901f57f" providerId="ADAL" clId="{E928BB15-5B96-436A-A590-B8B5A950C0CB}" dt="2021-08-31T22:53:38.611" v="0" actId="478"/>
          <ac:picMkLst>
            <pc:docMk/>
            <pc:sldMk cId="2126862784" sldId="322"/>
            <ac:picMk id="6" creationId="{6078EDDE-A1CA-42EE-9F0C-55B6F31E1D4D}"/>
          </ac:picMkLst>
        </pc:picChg>
        <pc:picChg chg="add mod">
          <ac:chgData name="Rollins, Gregory" userId="95f85ed5-2b7e-4cf5-8148-ab4b2901f57f" providerId="ADAL" clId="{E928BB15-5B96-436A-A590-B8B5A950C0CB}" dt="2021-08-31T22:53:54.312" v="7" actId="1076"/>
          <ac:picMkLst>
            <pc:docMk/>
            <pc:sldMk cId="2126862784" sldId="322"/>
            <ac:picMk id="9" creationId="{797FE938-033A-44F0-95A0-D1C3FFC4CF02}"/>
          </ac:picMkLst>
        </pc:picChg>
      </pc:sldChg>
      <pc:sldChg chg="modNotesTx">
        <pc:chgData name="Rollins, Gregory" userId="95f85ed5-2b7e-4cf5-8148-ab4b2901f57f" providerId="ADAL" clId="{E928BB15-5B96-436A-A590-B8B5A950C0CB}" dt="2021-09-02T01:11:07.790" v="58" actId="6549"/>
        <pc:sldMkLst>
          <pc:docMk/>
          <pc:sldMk cId="2126847600" sldId="326"/>
        </pc:sldMkLst>
      </pc:sldChg>
      <pc:sldChg chg="addSp delSp modSp add del mod ord modAnim modNotesTx">
        <pc:chgData name="Rollins, Gregory" userId="95f85ed5-2b7e-4cf5-8148-ab4b2901f57f" providerId="ADAL" clId="{E928BB15-5B96-436A-A590-B8B5A950C0CB}" dt="2021-09-16T00:05:35.278" v="647"/>
        <pc:sldMkLst>
          <pc:docMk/>
          <pc:sldMk cId="735891464" sldId="327"/>
        </pc:sldMkLst>
        <pc:spChg chg="add mod">
          <ac:chgData name="Rollins, Gregory" userId="95f85ed5-2b7e-4cf5-8148-ab4b2901f57f" providerId="ADAL" clId="{E928BB15-5B96-436A-A590-B8B5A950C0CB}" dt="2021-09-02T01:13:35.639" v="66" actId="27636"/>
          <ac:spMkLst>
            <pc:docMk/>
            <pc:sldMk cId="735891464" sldId="327"/>
            <ac:spMk id="25" creationId="{5789E033-62A8-402A-94CD-643A8E9601BD}"/>
          </ac:spMkLst>
        </pc:spChg>
        <pc:spChg chg="add del">
          <ac:chgData name="Rollins, Gregory" userId="95f85ed5-2b7e-4cf5-8148-ab4b2901f57f" providerId="ADAL" clId="{E928BB15-5B96-436A-A590-B8B5A950C0CB}" dt="2021-09-02T01:13:21.936" v="63" actId="478"/>
          <ac:spMkLst>
            <pc:docMk/>
            <pc:sldMk cId="735891464" sldId="327"/>
            <ac:spMk id="26" creationId="{773CF4C6-8BCA-481B-AB3C-D66CD29A4E14}"/>
          </ac:spMkLst>
        </pc:spChg>
        <pc:spChg chg="del">
          <ac:chgData name="Rollins, Gregory" userId="95f85ed5-2b7e-4cf5-8148-ab4b2901f57f" providerId="ADAL" clId="{E928BB15-5B96-436A-A590-B8B5A950C0CB}" dt="2021-09-02T01:12:54.915" v="60" actId="478"/>
          <ac:spMkLst>
            <pc:docMk/>
            <pc:sldMk cId="735891464" sldId="327"/>
            <ac:spMk id="27" creationId="{DC60E9DE-5185-4FD6-9ACB-BA7FFCC5318F}"/>
          </ac:spMkLst>
        </pc:spChg>
        <pc:spChg chg="del">
          <ac:chgData name="Rollins, Gregory" userId="95f85ed5-2b7e-4cf5-8148-ab4b2901f57f" providerId="ADAL" clId="{E928BB15-5B96-436A-A590-B8B5A950C0CB}" dt="2021-09-02T01:12:54.915" v="60" actId="478"/>
          <ac:spMkLst>
            <pc:docMk/>
            <pc:sldMk cId="735891464" sldId="327"/>
            <ac:spMk id="28" creationId="{7E857864-A1C8-49A9-8681-77D8B4311AF3}"/>
          </ac:spMkLst>
        </pc:spChg>
        <pc:spChg chg="del">
          <ac:chgData name="Rollins, Gregory" userId="95f85ed5-2b7e-4cf5-8148-ab4b2901f57f" providerId="ADAL" clId="{E928BB15-5B96-436A-A590-B8B5A950C0CB}" dt="2021-09-02T01:12:54.915" v="60" actId="478"/>
          <ac:spMkLst>
            <pc:docMk/>
            <pc:sldMk cId="735891464" sldId="327"/>
            <ac:spMk id="29" creationId="{596E94DF-AC2E-4A66-8AA1-D7FE7CAE61A0}"/>
          </ac:spMkLst>
        </pc:spChg>
        <pc:spChg chg="del">
          <ac:chgData name="Rollins, Gregory" userId="95f85ed5-2b7e-4cf5-8148-ab4b2901f57f" providerId="ADAL" clId="{E928BB15-5B96-436A-A590-B8B5A950C0CB}" dt="2021-09-02T01:12:54.915" v="60" actId="478"/>
          <ac:spMkLst>
            <pc:docMk/>
            <pc:sldMk cId="735891464" sldId="327"/>
            <ac:spMk id="30" creationId="{C07EA21E-6701-41CA-9FEE-474CC1BE52EB}"/>
          </ac:spMkLst>
        </pc:spChg>
        <pc:spChg chg="del">
          <ac:chgData name="Rollins, Gregory" userId="95f85ed5-2b7e-4cf5-8148-ab4b2901f57f" providerId="ADAL" clId="{E928BB15-5B96-436A-A590-B8B5A950C0CB}" dt="2021-09-02T01:12:54.915" v="60" actId="478"/>
          <ac:spMkLst>
            <pc:docMk/>
            <pc:sldMk cId="735891464" sldId="327"/>
            <ac:spMk id="31" creationId="{CE76A346-654F-486D-BC28-5158D0B9D5E9}"/>
          </ac:spMkLst>
        </pc:spChg>
        <pc:spChg chg="del">
          <ac:chgData name="Rollins, Gregory" userId="95f85ed5-2b7e-4cf5-8148-ab4b2901f57f" providerId="ADAL" clId="{E928BB15-5B96-436A-A590-B8B5A950C0CB}" dt="2021-09-02T01:12:54.915" v="60" actId="478"/>
          <ac:spMkLst>
            <pc:docMk/>
            <pc:sldMk cId="735891464" sldId="327"/>
            <ac:spMk id="64" creationId="{F082B407-D945-4B00-8C9D-E889595B8F77}"/>
          </ac:spMkLst>
        </pc:spChg>
        <pc:spChg chg="del">
          <ac:chgData name="Rollins, Gregory" userId="95f85ed5-2b7e-4cf5-8148-ab4b2901f57f" providerId="ADAL" clId="{E928BB15-5B96-436A-A590-B8B5A950C0CB}" dt="2021-09-02T01:12:54.915" v="60" actId="478"/>
          <ac:spMkLst>
            <pc:docMk/>
            <pc:sldMk cId="735891464" sldId="327"/>
            <ac:spMk id="2048" creationId="{392E1DA8-7EB9-410A-ABF9-297065456CF0}"/>
          </ac:spMkLst>
        </pc:spChg>
        <pc:spChg chg="del">
          <ac:chgData name="Rollins, Gregory" userId="95f85ed5-2b7e-4cf5-8148-ab4b2901f57f" providerId="ADAL" clId="{E928BB15-5B96-436A-A590-B8B5A950C0CB}" dt="2021-09-02T01:12:54.915" v="60" actId="478"/>
          <ac:spMkLst>
            <pc:docMk/>
            <pc:sldMk cId="735891464" sldId="327"/>
            <ac:spMk id="2058" creationId="{C37365A9-B876-4161-AAD8-5F0D4F4C7B9A}"/>
          </ac:spMkLst>
        </pc:spChg>
        <pc:spChg chg="del">
          <ac:chgData name="Rollins, Gregory" userId="95f85ed5-2b7e-4cf5-8148-ab4b2901f57f" providerId="ADAL" clId="{E928BB15-5B96-436A-A590-B8B5A950C0CB}" dt="2021-09-02T01:12:54.915" v="60" actId="478"/>
          <ac:spMkLst>
            <pc:docMk/>
            <pc:sldMk cId="735891464" sldId="327"/>
            <ac:spMk id="2059" creationId="{63B2A532-C13D-46E7-B932-C6721AE9CEF3}"/>
          </ac:spMkLst>
        </pc:spChg>
        <pc:spChg chg="del">
          <ac:chgData name="Rollins, Gregory" userId="95f85ed5-2b7e-4cf5-8148-ab4b2901f57f" providerId="ADAL" clId="{E928BB15-5B96-436A-A590-B8B5A950C0CB}" dt="2021-09-02T01:12:54.915" v="60" actId="478"/>
          <ac:spMkLst>
            <pc:docMk/>
            <pc:sldMk cId="735891464" sldId="327"/>
            <ac:spMk id="2060" creationId="{39C0E6E2-1857-4C9B-90B3-423001BD7A4D}"/>
          </ac:spMkLst>
        </pc:spChg>
        <pc:picChg chg="del">
          <ac:chgData name="Rollins, Gregory" userId="95f85ed5-2b7e-4cf5-8148-ab4b2901f57f" providerId="ADAL" clId="{E928BB15-5B96-436A-A590-B8B5A950C0CB}" dt="2021-09-02T01:12:54.915" v="60" actId="478"/>
          <ac:picMkLst>
            <pc:docMk/>
            <pc:sldMk cId="735891464" sldId="327"/>
            <ac:picMk id="2087" creationId="{B96816B5-4A37-4608-8C02-06E60952B695}"/>
          </ac:picMkLst>
        </pc:picChg>
        <pc:picChg chg="del">
          <ac:chgData name="Rollins, Gregory" userId="95f85ed5-2b7e-4cf5-8148-ab4b2901f57f" providerId="ADAL" clId="{E928BB15-5B96-436A-A590-B8B5A950C0CB}" dt="2021-09-02T01:12:54.915" v="60" actId="478"/>
          <ac:picMkLst>
            <pc:docMk/>
            <pc:sldMk cId="735891464" sldId="327"/>
            <ac:picMk id="2088" creationId="{727279B8-C4ED-4A3B-9134-053CEB50F579}"/>
          </ac:picMkLst>
        </pc:picChg>
        <pc:picChg chg="del">
          <ac:chgData name="Rollins, Gregory" userId="95f85ed5-2b7e-4cf5-8148-ab4b2901f57f" providerId="ADAL" clId="{E928BB15-5B96-436A-A590-B8B5A950C0CB}" dt="2021-09-02T01:12:54.915" v="60" actId="478"/>
          <ac:picMkLst>
            <pc:docMk/>
            <pc:sldMk cId="735891464" sldId="327"/>
            <ac:picMk id="2089" creationId="{CF15C7F8-D926-405F-A163-54037E77D62B}"/>
          </ac:picMkLst>
        </pc:picChg>
        <pc:picChg chg="del">
          <ac:chgData name="Rollins, Gregory" userId="95f85ed5-2b7e-4cf5-8148-ab4b2901f57f" providerId="ADAL" clId="{E928BB15-5B96-436A-A590-B8B5A950C0CB}" dt="2021-09-02T01:12:54.915" v="60" actId="478"/>
          <ac:picMkLst>
            <pc:docMk/>
            <pc:sldMk cId="735891464" sldId="327"/>
            <ac:picMk id="2090" creationId="{5CFBFA62-8D4B-44E6-A009-275D2EEEB954}"/>
          </ac:picMkLst>
        </pc:picChg>
        <pc:picChg chg="del">
          <ac:chgData name="Rollins, Gregory" userId="95f85ed5-2b7e-4cf5-8148-ab4b2901f57f" providerId="ADAL" clId="{E928BB15-5B96-436A-A590-B8B5A950C0CB}" dt="2021-09-02T01:12:54.915" v="60" actId="478"/>
          <ac:picMkLst>
            <pc:docMk/>
            <pc:sldMk cId="735891464" sldId="327"/>
            <ac:picMk id="2091" creationId="{541F1518-3F8C-4AE9-81DC-E74F9EBA871C}"/>
          </ac:picMkLst>
        </pc:picChg>
        <pc:picChg chg="del">
          <ac:chgData name="Rollins, Gregory" userId="95f85ed5-2b7e-4cf5-8148-ab4b2901f57f" providerId="ADAL" clId="{E928BB15-5B96-436A-A590-B8B5A950C0CB}" dt="2021-09-02T01:12:54.915" v="60" actId="478"/>
          <ac:picMkLst>
            <pc:docMk/>
            <pc:sldMk cId="735891464" sldId="327"/>
            <ac:picMk id="2092" creationId="{7145F488-2EE8-40D0-A884-CB8A4610B4E6}"/>
          </ac:picMkLst>
        </pc:picChg>
        <pc:picChg chg="del">
          <ac:chgData name="Rollins, Gregory" userId="95f85ed5-2b7e-4cf5-8148-ab4b2901f57f" providerId="ADAL" clId="{E928BB15-5B96-436A-A590-B8B5A950C0CB}" dt="2021-09-02T01:12:54.915" v="60" actId="478"/>
          <ac:picMkLst>
            <pc:docMk/>
            <pc:sldMk cId="735891464" sldId="327"/>
            <ac:picMk id="2093" creationId="{53894359-1938-49C8-A8B9-83EF7EAEEB21}"/>
          </ac:picMkLst>
        </pc:picChg>
        <pc:picChg chg="del">
          <ac:chgData name="Rollins, Gregory" userId="95f85ed5-2b7e-4cf5-8148-ab4b2901f57f" providerId="ADAL" clId="{E928BB15-5B96-436A-A590-B8B5A950C0CB}" dt="2021-09-02T01:12:54.915" v="60" actId="478"/>
          <ac:picMkLst>
            <pc:docMk/>
            <pc:sldMk cId="735891464" sldId="327"/>
            <ac:picMk id="2094" creationId="{7A19AD68-B247-48DE-87A7-FEAE3B7170B6}"/>
          </ac:picMkLst>
        </pc:picChg>
        <pc:picChg chg="del">
          <ac:chgData name="Rollins, Gregory" userId="95f85ed5-2b7e-4cf5-8148-ab4b2901f57f" providerId="ADAL" clId="{E928BB15-5B96-436A-A590-B8B5A950C0CB}" dt="2021-09-02T01:12:54.915" v="60" actId="478"/>
          <ac:picMkLst>
            <pc:docMk/>
            <pc:sldMk cId="735891464" sldId="327"/>
            <ac:picMk id="2095" creationId="{60B48176-72B0-40E4-934B-5D74F1A55D66}"/>
          </ac:picMkLst>
        </pc:picChg>
      </pc:sldChg>
      <pc:sldChg chg="modSp mod">
        <pc:chgData name="Rollins, Gregory" userId="95f85ed5-2b7e-4cf5-8148-ab4b2901f57f" providerId="ADAL" clId="{E928BB15-5B96-436A-A590-B8B5A950C0CB}" dt="2021-09-15T15:02:10.011" v="156" actId="6549"/>
        <pc:sldMkLst>
          <pc:docMk/>
          <pc:sldMk cId="2887631407" sldId="328"/>
        </pc:sldMkLst>
        <pc:spChg chg="mod">
          <ac:chgData name="Rollins, Gregory" userId="95f85ed5-2b7e-4cf5-8148-ab4b2901f57f" providerId="ADAL" clId="{E928BB15-5B96-436A-A590-B8B5A950C0CB}" dt="2021-09-15T15:02:10.011" v="156" actId="6549"/>
          <ac:spMkLst>
            <pc:docMk/>
            <pc:sldMk cId="2887631407" sldId="328"/>
            <ac:spMk id="10" creationId="{2DA68D3A-66BF-4A85-ABD7-7287C57CAAED}"/>
          </ac:spMkLst>
        </pc:spChg>
      </pc:sldChg>
      <pc:sldChg chg="modSp mod">
        <pc:chgData name="Rollins, Gregory" userId="95f85ed5-2b7e-4cf5-8148-ab4b2901f57f" providerId="ADAL" clId="{E928BB15-5B96-436A-A590-B8B5A950C0CB}" dt="2021-09-15T15:01:54.807" v="153" actId="20577"/>
        <pc:sldMkLst>
          <pc:docMk/>
          <pc:sldMk cId="1369095568" sldId="341"/>
        </pc:sldMkLst>
        <pc:spChg chg="mod">
          <ac:chgData name="Rollins, Gregory" userId="95f85ed5-2b7e-4cf5-8148-ab4b2901f57f" providerId="ADAL" clId="{E928BB15-5B96-436A-A590-B8B5A950C0CB}" dt="2021-09-15T15:01:54.807" v="153" actId="20577"/>
          <ac:spMkLst>
            <pc:docMk/>
            <pc:sldMk cId="1369095568" sldId="341"/>
            <ac:spMk id="8" creationId="{454C400E-C887-4D65-A7E6-3DB37A318662}"/>
          </ac:spMkLst>
        </pc:spChg>
      </pc:sldChg>
      <pc:sldChg chg="modSp mod modNotesTx">
        <pc:chgData name="Rollins, Gregory" userId="95f85ed5-2b7e-4cf5-8148-ab4b2901f57f" providerId="ADAL" clId="{E928BB15-5B96-436A-A590-B8B5A950C0CB}" dt="2021-09-15T15:38:53.110" v="164" actId="20577"/>
        <pc:sldMkLst>
          <pc:docMk/>
          <pc:sldMk cId="3793686836" sldId="359"/>
        </pc:sldMkLst>
        <pc:spChg chg="mod">
          <ac:chgData name="Rollins, Gregory" userId="95f85ed5-2b7e-4cf5-8148-ab4b2901f57f" providerId="ADAL" clId="{E928BB15-5B96-436A-A590-B8B5A950C0CB}" dt="2021-09-15T15:38:45.848" v="160" actId="20577"/>
          <ac:spMkLst>
            <pc:docMk/>
            <pc:sldMk cId="3793686836" sldId="359"/>
            <ac:spMk id="8" creationId="{2D2821FF-AACF-4FEF-ADBA-F7E07B69459C}"/>
          </ac:spMkLst>
        </pc:spChg>
      </pc:sldChg>
      <pc:sldChg chg="modSp">
        <pc:chgData name="Rollins, Gregory" userId="95f85ed5-2b7e-4cf5-8148-ab4b2901f57f" providerId="ADAL" clId="{E928BB15-5B96-436A-A590-B8B5A950C0CB}" dt="2021-09-15T15:41:35.563" v="199" actId="20577"/>
        <pc:sldMkLst>
          <pc:docMk/>
          <pc:sldMk cId="2067971523" sldId="367"/>
        </pc:sldMkLst>
        <pc:spChg chg="mod">
          <ac:chgData name="Rollins, Gregory" userId="95f85ed5-2b7e-4cf5-8148-ab4b2901f57f" providerId="ADAL" clId="{E928BB15-5B96-436A-A590-B8B5A950C0CB}" dt="2021-09-15T15:41:35.563" v="199" actId="20577"/>
          <ac:spMkLst>
            <pc:docMk/>
            <pc:sldMk cId="2067971523" sldId="367"/>
            <ac:spMk id="8" creationId="{F3C2A892-89A5-4F60-B67E-4F4689DB81DC}"/>
          </ac:spMkLst>
        </pc:spChg>
      </pc:sldChg>
      <pc:sldChg chg="modSp mod">
        <pc:chgData name="Rollins, Gregory" userId="95f85ed5-2b7e-4cf5-8148-ab4b2901f57f" providerId="ADAL" clId="{E928BB15-5B96-436A-A590-B8B5A950C0CB}" dt="2021-09-15T15:45:08.346" v="329" actId="20577"/>
        <pc:sldMkLst>
          <pc:docMk/>
          <pc:sldMk cId="1082568698" sldId="369"/>
        </pc:sldMkLst>
        <pc:spChg chg="mod">
          <ac:chgData name="Rollins, Gregory" userId="95f85ed5-2b7e-4cf5-8148-ab4b2901f57f" providerId="ADAL" clId="{E928BB15-5B96-436A-A590-B8B5A950C0CB}" dt="2021-09-15T15:45:08.346" v="329" actId="20577"/>
          <ac:spMkLst>
            <pc:docMk/>
            <pc:sldMk cId="1082568698" sldId="369"/>
            <ac:spMk id="10" creationId="{2DA68D3A-66BF-4A85-ABD7-7287C57CAAED}"/>
          </ac:spMkLst>
        </pc:spChg>
      </pc:sldChg>
      <pc:sldChg chg="modSp mod modNotesTx">
        <pc:chgData name="Rollins, Gregory" userId="95f85ed5-2b7e-4cf5-8148-ab4b2901f57f" providerId="ADAL" clId="{E928BB15-5B96-436A-A590-B8B5A950C0CB}" dt="2021-09-16T20:55:06.413" v="1380"/>
        <pc:sldMkLst>
          <pc:docMk/>
          <pc:sldMk cId="3536909257" sldId="371"/>
        </pc:sldMkLst>
        <pc:spChg chg="mod">
          <ac:chgData name="Rollins, Gregory" userId="95f85ed5-2b7e-4cf5-8148-ab4b2901f57f" providerId="ADAL" clId="{E928BB15-5B96-436A-A590-B8B5A950C0CB}" dt="2021-09-16T20:54:53.510" v="1379" actId="20577"/>
          <ac:spMkLst>
            <pc:docMk/>
            <pc:sldMk cId="3536909257" sldId="371"/>
            <ac:spMk id="8" creationId="{19B4258A-450D-4926-A3CF-6FCE74FCD464}"/>
          </ac:spMkLst>
        </pc:spChg>
      </pc:sldChg>
      <pc:sldChg chg="modSp mod modNotesTx">
        <pc:chgData name="Rollins, Gregory" userId="95f85ed5-2b7e-4cf5-8148-ab4b2901f57f" providerId="ADAL" clId="{E928BB15-5B96-436A-A590-B8B5A950C0CB}" dt="2021-09-15T15:59:26.329" v="343"/>
        <pc:sldMkLst>
          <pc:docMk/>
          <pc:sldMk cId="323598873" sldId="377"/>
        </pc:sldMkLst>
        <pc:spChg chg="mod">
          <ac:chgData name="Rollins, Gregory" userId="95f85ed5-2b7e-4cf5-8148-ab4b2901f57f" providerId="ADAL" clId="{E928BB15-5B96-436A-A590-B8B5A950C0CB}" dt="2021-09-15T15:59:01.520" v="342" actId="20577"/>
          <ac:spMkLst>
            <pc:docMk/>
            <pc:sldMk cId="323598873" sldId="377"/>
            <ac:spMk id="7" creationId="{58C2AC36-A783-465C-80B4-EEF2A0DB1DB2}"/>
          </ac:spMkLst>
        </pc:spChg>
        <pc:spChg chg="mod">
          <ac:chgData name="Rollins, Gregory" userId="95f85ed5-2b7e-4cf5-8148-ab4b2901f57f" providerId="ADAL" clId="{E928BB15-5B96-436A-A590-B8B5A950C0CB}" dt="2021-09-15T15:43:24.307" v="264" actId="20577"/>
          <ac:spMkLst>
            <pc:docMk/>
            <pc:sldMk cId="323598873" sldId="377"/>
            <ac:spMk id="13" creationId="{B025F377-12FE-47E8-AC0E-EEC3211E93AC}"/>
          </ac:spMkLst>
        </pc:spChg>
      </pc:sldChg>
      <pc:sldChg chg="modSp mod">
        <pc:chgData name="Rollins, Gregory" userId="95f85ed5-2b7e-4cf5-8148-ab4b2901f57f" providerId="ADAL" clId="{E928BB15-5B96-436A-A590-B8B5A950C0CB}" dt="2021-09-15T16:00:04.046" v="349" actId="14100"/>
        <pc:sldMkLst>
          <pc:docMk/>
          <pc:sldMk cId="3971344752" sldId="378"/>
        </pc:sldMkLst>
        <pc:spChg chg="mod">
          <ac:chgData name="Rollins, Gregory" userId="95f85ed5-2b7e-4cf5-8148-ab4b2901f57f" providerId="ADAL" clId="{E928BB15-5B96-436A-A590-B8B5A950C0CB}" dt="2021-09-15T16:00:04.046" v="349" actId="14100"/>
          <ac:spMkLst>
            <pc:docMk/>
            <pc:sldMk cId="3971344752" sldId="378"/>
            <ac:spMk id="7" creationId="{A47A6D63-EDFE-49BD-B710-A1D6DA81AF9B}"/>
          </ac:spMkLst>
        </pc:spChg>
      </pc:sldChg>
      <pc:sldChg chg="modSp mod">
        <pc:chgData name="Rollins, Gregory" userId="95f85ed5-2b7e-4cf5-8148-ab4b2901f57f" providerId="ADAL" clId="{E928BB15-5B96-436A-A590-B8B5A950C0CB}" dt="2021-09-16T20:38:30.255" v="1372" actId="20577"/>
        <pc:sldMkLst>
          <pc:docMk/>
          <pc:sldMk cId="2821085716" sldId="383"/>
        </pc:sldMkLst>
        <pc:spChg chg="mod">
          <ac:chgData name="Rollins, Gregory" userId="95f85ed5-2b7e-4cf5-8148-ab4b2901f57f" providerId="ADAL" clId="{E928BB15-5B96-436A-A590-B8B5A950C0CB}" dt="2021-09-16T20:38:30.255" v="1372" actId="20577"/>
          <ac:spMkLst>
            <pc:docMk/>
            <pc:sldMk cId="2821085716" sldId="383"/>
            <ac:spMk id="7" creationId="{A47A6D63-EDFE-49BD-B710-A1D6DA81AF9B}"/>
          </ac:spMkLst>
        </pc:spChg>
      </pc:sldChg>
      <pc:sldChg chg="modSp mod">
        <pc:chgData name="Rollins, Gregory" userId="95f85ed5-2b7e-4cf5-8148-ab4b2901f57f" providerId="ADAL" clId="{E928BB15-5B96-436A-A590-B8B5A950C0CB}" dt="2021-09-16T18:22:21.675" v="1166" actId="20577"/>
        <pc:sldMkLst>
          <pc:docMk/>
          <pc:sldMk cId="897806222" sldId="395"/>
        </pc:sldMkLst>
        <pc:spChg chg="mod">
          <ac:chgData name="Rollins, Gregory" userId="95f85ed5-2b7e-4cf5-8148-ab4b2901f57f" providerId="ADAL" clId="{E928BB15-5B96-436A-A590-B8B5A950C0CB}" dt="2021-09-16T18:22:21.675" v="1166" actId="20577"/>
          <ac:spMkLst>
            <pc:docMk/>
            <pc:sldMk cId="897806222" sldId="395"/>
            <ac:spMk id="7" creationId="{58C2AC36-A783-465C-80B4-EEF2A0DB1DB2}"/>
          </ac:spMkLst>
        </pc:spChg>
      </pc:sldChg>
      <pc:sldChg chg="modSp mod">
        <pc:chgData name="Rollins, Gregory" userId="95f85ed5-2b7e-4cf5-8148-ab4b2901f57f" providerId="ADAL" clId="{E928BB15-5B96-436A-A590-B8B5A950C0CB}" dt="2021-09-16T20:24:57.125" v="1201" actId="20577"/>
        <pc:sldMkLst>
          <pc:docMk/>
          <pc:sldMk cId="7896215" sldId="397"/>
        </pc:sldMkLst>
        <pc:spChg chg="mod">
          <ac:chgData name="Rollins, Gregory" userId="95f85ed5-2b7e-4cf5-8148-ab4b2901f57f" providerId="ADAL" clId="{E928BB15-5B96-436A-A590-B8B5A950C0CB}" dt="2021-09-16T20:24:57.125" v="1201" actId="20577"/>
          <ac:spMkLst>
            <pc:docMk/>
            <pc:sldMk cId="7896215" sldId="397"/>
            <ac:spMk id="7" creationId="{A47A6D63-EDFE-49BD-B710-A1D6DA81AF9B}"/>
          </ac:spMkLst>
        </pc:spChg>
      </pc:sldChg>
      <pc:sldChg chg="modSp mod">
        <pc:chgData name="Rollins, Gregory" userId="95f85ed5-2b7e-4cf5-8148-ab4b2901f57f" providerId="ADAL" clId="{E928BB15-5B96-436A-A590-B8B5A950C0CB}" dt="2021-09-16T20:38:26.457" v="1370" actId="20577"/>
        <pc:sldMkLst>
          <pc:docMk/>
          <pc:sldMk cId="1063406527" sldId="399"/>
        </pc:sldMkLst>
        <pc:spChg chg="mod">
          <ac:chgData name="Rollins, Gregory" userId="95f85ed5-2b7e-4cf5-8148-ab4b2901f57f" providerId="ADAL" clId="{E928BB15-5B96-436A-A590-B8B5A950C0CB}" dt="2021-09-16T20:38:26.457" v="1370" actId="20577"/>
          <ac:spMkLst>
            <pc:docMk/>
            <pc:sldMk cId="1063406527" sldId="399"/>
            <ac:spMk id="7" creationId="{58C2AC36-A783-465C-80B4-EEF2A0DB1DB2}"/>
          </ac:spMkLst>
        </pc:spChg>
        <pc:spChg chg="mod">
          <ac:chgData name="Rollins, Gregory" userId="95f85ed5-2b7e-4cf5-8148-ab4b2901f57f" providerId="ADAL" clId="{E928BB15-5B96-436A-A590-B8B5A950C0CB}" dt="2021-09-16T20:24:44.199" v="1197" actId="20577"/>
          <ac:spMkLst>
            <pc:docMk/>
            <pc:sldMk cId="1063406527" sldId="399"/>
            <ac:spMk id="13" creationId="{B025F377-12FE-47E8-AC0E-EEC3211E93AC}"/>
          </ac:spMkLst>
        </pc:spChg>
      </pc:sldChg>
      <pc:sldChg chg="modSp modNotesTx">
        <pc:chgData name="Rollins, Gregory" userId="95f85ed5-2b7e-4cf5-8148-ab4b2901f57f" providerId="ADAL" clId="{E928BB15-5B96-436A-A590-B8B5A950C0CB}" dt="2021-09-03T18:03:51.941" v="125"/>
        <pc:sldMkLst>
          <pc:docMk/>
          <pc:sldMk cId="1184284717" sldId="400"/>
        </pc:sldMkLst>
        <pc:spChg chg="mod">
          <ac:chgData name="Rollins, Gregory" userId="95f85ed5-2b7e-4cf5-8148-ab4b2901f57f" providerId="ADAL" clId="{E928BB15-5B96-436A-A590-B8B5A950C0CB}" dt="2021-09-03T18:03:01.807" v="124"/>
          <ac:spMkLst>
            <pc:docMk/>
            <pc:sldMk cId="1184284717" sldId="400"/>
            <ac:spMk id="8" creationId="{A5BA48F0-CC4A-40F1-980C-3F6720A36559}"/>
          </ac:spMkLst>
        </pc:spChg>
      </pc:sldChg>
      <pc:sldChg chg="modSp mod modAnim modShow">
        <pc:chgData name="Rollins, Gregory" userId="95f85ed5-2b7e-4cf5-8148-ab4b2901f57f" providerId="ADAL" clId="{E928BB15-5B96-436A-A590-B8B5A950C0CB}" dt="2021-09-16T17:58:32.774" v="1159" actId="5793"/>
        <pc:sldMkLst>
          <pc:docMk/>
          <pc:sldMk cId="717607746" sldId="401"/>
        </pc:sldMkLst>
        <pc:spChg chg="mod">
          <ac:chgData name="Rollins, Gregory" userId="95f85ed5-2b7e-4cf5-8148-ab4b2901f57f" providerId="ADAL" clId="{E928BB15-5B96-436A-A590-B8B5A950C0CB}" dt="2021-09-16T17:40:53.958" v="803" actId="20577"/>
          <ac:spMkLst>
            <pc:docMk/>
            <pc:sldMk cId="717607746" sldId="401"/>
            <ac:spMk id="5" creationId="{FA2DF059-3BA7-44D8-B1E0-3682A45DD0A2}"/>
          </ac:spMkLst>
        </pc:spChg>
        <pc:spChg chg="mod">
          <ac:chgData name="Rollins, Gregory" userId="95f85ed5-2b7e-4cf5-8148-ab4b2901f57f" providerId="ADAL" clId="{E928BB15-5B96-436A-A590-B8B5A950C0CB}" dt="2021-09-16T17:58:32.774" v="1159" actId="5793"/>
          <ac:spMkLst>
            <pc:docMk/>
            <pc:sldMk cId="717607746" sldId="401"/>
            <ac:spMk id="8" creationId="{A5BA48F0-CC4A-40F1-980C-3F6720A36559}"/>
          </ac:spMkLst>
        </pc:spChg>
      </pc:sldChg>
      <pc:sldChg chg="modSp mod">
        <pc:chgData name="Rollins, Gregory" userId="95f85ed5-2b7e-4cf5-8148-ab4b2901f57f" providerId="ADAL" clId="{E928BB15-5B96-436A-A590-B8B5A950C0CB}" dt="2021-09-03T17:51:52.751" v="123" actId="20577"/>
        <pc:sldMkLst>
          <pc:docMk/>
          <pc:sldMk cId="1276918216" sldId="404"/>
        </pc:sldMkLst>
        <pc:spChg chg="mod">
          <ac:chgData name="Rollins, Gregory" userId="95f85ed5-2b7e-4cf5-8148-ab4b2901f57f" providerId="ADAL" clId="{E928BB15-5B96-436A-A590-B8B5A950C0CB}" dt="2021-09-03T17:51:52.751" v="123" actId="20577"/>
          <ac:spMkLst>
            <pc:docMk/>
            <pc:sldMk cId="1276918216" sldId="404"/>
            <ac:spMk id="10" creationId="{2DA68D3A-66BF-4A85-ABD7-7287C57CAAED}"/>
          </ac:spMkLst>
        </pc:spChg>
      </pc:sldChg>
      <pc:sldChg chg="addSp delSp modSp mod ord modNotesTx">
        <pc:chgData name="Rollins, Gregory" userId="95f85ed5-2b7e-4cf5-8148-ab4b2901f57f" providerId="ADAL" clId="{E928BB15-5B96-436A-A590-B8B5A950C0CB}" dt="2021-09-16T17:40:13.006" v="789" actId="20577"/>
        <pc:sldMkLst>
          <pc:docMk/>
          <pc:sldMk cId="1470555930" sldId="405"/>
        </pc:sldMkLst>
        <pc:spChg chg="del">
          <ac:chgData name="Rollins, Gregory" userId="95f85ed5-2b7e-4cf5-8148-ab4b2901f57f" providerId="ADAL" clId="{E928BB15-5B96-436A-A590-B8B5A950C0CB}" dt="2021-09-15T23:13:14.878" v="384" actId="478"/>
          <ac:spMkLst>
            <pc:docMk/>
            <pc:sldMk cId="1470555930" sldId="405"/>
            <ac:spMk id="8" creationId="{0463132B-DE47-4F5E-8459-41BCD6552C80}"/>
          </ac:spMkLst>
        </pc:spChg>
        <pc:spChg chg="mod">
          <ac:chgData name="Rollins, Gregory" userId="95f85ed5-2b7e-4cf5-8148-ab4b2901f57f" providerId="ADAL" clId="{E928BB15-5B96-436A-A590-B8B5A950C0CB}" dt="2021-09-16T17:40:13.006" v="789" actId="20577"/>
          <ac:spMkLst>
            <pc:docMk/>
            <pc:sldMk cId="1470555930" sldId="405"/>
            <ac:spMk id="25" creationId="{04C97005-E64C-4D14-A212-8C2C87FFB90F}"/>
          </ac:spMkLst>
        </pc:spChg>
        <pc:picChg chg="add mod">
          <ac:chgData name="Rollins, Gregory" userId="95f85ed5-2b7e-4cf5-8148-ab4b2901f57f" providerId="ADAL" clId="{E928BB15-5B96-436A-A590-B8B5A950C0CB}" dt="2021-09-16T17:40:10.493" v="788" actId="1037"/>
          <ac:picMkLst>
            <pc:docMk/>
            <pc:sldMk cId="1470555930" sldId="405"/>
            <ac:picMk id="7" creationId="{5B142811-5540-48D3-8EEB-47809EC4973B}"/>
          </ac:picMkLst>
        </pc:picChg>
        <pc:picChg chg="add del mod">
          <ac:chgData name="Rollins, Gregory" userId="95f85ed5-2b7e-4cf5-8148-ab4b2901f57f" providerId="ADAL" clId="{E928BB15-5B96-436A-A590-B8B5A950C0CB}" dt="2021-09-15T23:16:31.022" v="645" actId="478"/>
          <ac:picMkLst>
            <pc:docMk/>
            <pc:sldMk cId="1470555930" sldId="405"/>
            <ac:picMk id="9" creationId="{88E5974F-B0ED-49B6-80DB-71A323239CAB}"/>
          </ac:picMkLst>
        </pc:picChg>
        <pc:picChg chg="add del mod">
          <ac:chgData name="Rollins, Gregory" userId="95f85ed5-2b7e-4cf5-8148-ab4b2901f57f" providerId="ADAL" clId="{E928BB15-5B96-436A-A590-B8B5A950C0CB}" dt="2021-09-15T23:16:30.134" v="644" actId="478"/>
          <ac:picMkLst>
            <pc:docMk/>
            <pc:sldMk cId="1470555930" sldId="405"/>
            <ac:picMk id="10" creationId="{B455CC28-6D3D-445D-8D58-1209B49FB0EB}"/>
          </ac:picMkLst>
        </pc:picChg>
      </pc:sldChg>
      <pc:sldChg chg="ord">
        <pc:chgData name="Rollins, Gregory" userId="95f85ed5-2b7e-4cf5-8148-ab4b2901f57f" providerId="ADAL" clId="{E928BB15-5B96-436A-A590-B8B5A950C0CB}" dt="2021-09-16T00:05:35.278" v="647"/>
        <pc:sldMkLst>
          <pc:docMk/>
          <pc:sldMk cId="880892557" sldId="406"/>
        </pc:sldMkLst>
      </pc:sldChg>
      <pc:sldChg chg="modSp add mod ord modNotesTx">
        <pc:chgData name="Rollins, Gregory" userId="95f85ed5-2b7e-4cf5-8148-ab4b2901f57f" providerId="ADAL" clId="{E928BB15-5B96-436A-A590-B8B5A950C0CB}" dt="2021-09-16T00:05:35.278" v="647"/>
        <pc:sldMkLst>
          <pc:docMk/>
          <pc:sldMk cId="2867186580" sldId="407"/>
        </pc:sldMkLst>
        <pc:spChg chg="mod">
          <ac:chgData name="Rollins, Gregory" userId="95f85ed5-2b7e-4cf5-8148-ab4b2901f57f" providerId="ADAL" clId="{E928BB15-5B96-436A-A590-B8B5A950C0CB}" dt="2021-09-02T01:16:02.117" v="82" actId="27636"/>
          <ac:spMkLst>
            <pc:docMk/>
            <pc:sldMk cId="2867186580" sldId="407"/>
            <ac:spMk id="25" creationId="{5789E033-62A8-402A-94CD-643A8E9601BD}"/>
          </ac:spMkLst>
        </pc:spChg>
      </pc:sldChg>
      <pc:sldChg chg="modSp add mod ord modNotesTx">
        <pc:chgData name="Rollins, Gregory" userId="95f85ed5-2b7e-4cf5-8148-ab4b2901f57f" providerId="ADAL" clId="{E928BB15-5B96-436A-A590-B8B5A950C0CB}" dt="2021-09-16T00:05:35.278" v="647"/>
        <pc:sldMkLst>
          <pc:docMk/>
          <pc:sldMk cId="3942306763" sldId="408"/>
        </pc:sldMkLst>
        <pc:spChg chg="mod">
          <ac:chgData name="Rollins, Gregory" userId="95f85ed5-2b7e-4cf5-8148-ab4b2901f57f" providerId="ADAL" clId="{E928BB15-5B96-436A-A590-B8B5A950C0CB}" dt="2021-09-02T01:17:13.799" v="119" actId="20577"/>
          <ac:spMkLst>
            <pc:docMk/>
            <pc:sldMk cId="3942306763" sldId="408"/>
            <ac:spMk id="25" creationId="{5789E033-62A8-402A-94CD-643A8E9601BD}"/>
          </ac:spMkLst>
        </pc:spChg>
      </pc:sldChg>
      <pc:sldChg chg="modSp add mod">
        <pc:chgData name="Rollins, Gregory" userId="95f85ed5-2b7e-4cf5-8148-ab4b2901f57f" providerId="ADAL" clId="{E928BB15-5B96-436A-A590-B8B5A950C0CB}" dt="2021-09-16T20:26:19.603" v="1367" actId="313"/>
        <pc:sldMkLst>
          <pc:docMk/>
          <pc:sldMk cId="3901936195" sldId="409"/>
        </pc:sldMkLst>
        <pc:spChg chg="mod">
          <ac:chgData name="Rollins, Gregory" userId="95f85ed5-2b7e-4cf5-8148-ab4b2901f57f" providerId="ADAL" clId="{E928BB15-5B96-436A-A590-B8B5A950C0CB}" dt="2021-09-16T20:25:15.511" v="1234" actId="20577"/>
          <ac:spMkLst>
            <pc:docMk/>
            <pc:sldMk cId="3901936195" sldId="409"/>
            <ac:spMk id="7" creationId="{58C2AC36-A783-465C-80B4-EEF2A0DB1DB2}"/>
          </ac:spMkLst>
        </pc:spChg>
        <pc:spChg chg="mod">
          <ac:chgData name="Rollins, Gregory" userId="95f85ed5-2b7e-4cf5-8148-ab4b2901f57f" providerId="ADAL" clId="{E928BB15-5B96-436A-A590-B8B5A950C0CB}" dt="2021-09-16T20:26:19.603" v="1367" actId="313"/>
          <ac:spMkLst>
            <pc:docMk/>
            <pc:sldMk cId="3901936195" sldId="409"/>
            <ac:spMk id="10" creationId="{2DA68D3A-66BF-4A85-ABD7-7287C57CAAED}"/>
          </ac:spMkLst>
        </pc:spChg>
      </pc:sldChg>
      <pc:sldChg chg="add del">
        <pc:chgData name="Rollins, Gregory" userId="95f85ed5-2b7e-4cf5-8148-ab4b2901f57f" providerId="ADAL" clId="{E928BB15-5B96-436A-A590-B8B5A950C0CB}" dt="2021-09-16T20:26:25.412" v="1368" actId="47"/>
        <pc:sldMkLst>
          <pc:docMk/>
          <pc:sldMk cId="1644563003" sldId="410"/>
        </pc:sldMkLst>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1-03-17T11:29:25.910" idx="1">
    <p:pos x="7680" y="1143"/>
    <p:text/>
    <p:extLst>
      <p:ext uri="{C676402C-5697-4E1C-873F-D02D1690AC5C}">
        <p15:threadingInfo xmlns:p15="http://schemas.microsoft.com/office/powerpoint/2012/main" timeZoneBias="3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03-17T11:29:25.910" idx="1">
    <p:pos x="7680" y="1143"/>
    <p:text/>
    <p:extLst>
      <p:ext uri="{C676402C-5697-4E1C-873F-D02D1690AC5C}">
        <p15:threadingInfo xmlns:p15="http://schemas.microsoft.com/office/powerpoint/2012/main" timeZoneBias="36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1-03-17T11:29:25.910" idx="1">
    <p:pos x="7680" y="1143"/>
    <p:text/>
    <p:extLst>
      <p:ext uri="{C676402C-5697-4E1C-873F-D02D1690AC5C}">
        <p15:threadingInfo xmlns:p15="http://schemas.microsoft.com/office/powerpoint/2012/main" timeZoneBias="36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1-03-17T11:29:25.910" idx="1">
    <p:pos x="7680" y="1143"/>
    <p:text/>
    <p:extLst>
      <p:ext uri="{C676402C-5697-4E1C-873F-D02D1690AC5C}">
        <p15:threadingInfo xmlns:p15="http://schemas.microsoft.com/office/powerpoint/2012/main" timeZoneBias="36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1-03-17T11:29:25.910" idx="1">
    <p:pos x="7680" y="1143"/>
    <p:text/>
    <p:extLst>
      <p:ext uri="{C676402C-5697-4E1C-873F-D02D1690AC5C}">
        <p15:threadingInfo xmlns:p15="http://schemas.microsoft.com/office/powerpoint/2012/main" timeZoneBias="36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21-03-17T11:29:25.910" idx="1">
    <p:pos x="7680" y="1143"/>
    <p:text/>
    <p:extLst>
      <p:ext uri="{C676402C-5697-4E1C-873F-D02D1690AC5C}">
        <p15:threadingInfo xmlns:p15="http://schemas.microsoft.com/office/powerpoint/2012/main" timeZoneBias="3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29EEED-EE84-7E42-A428-F9250ADD3FEE}" type="datetimeFigureOut">
              <a:rPr lang="en-US" smtClean="0"/>
              <a:t>9/7/2024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8E3363-DD88-FA45-8C49-6C0C0330147E}" type="slidenum">
              <a:rPr lang="en-US" smtClean="0"/>
              <a:t>‹#›</a:t>
            </a:fld>
            <a:endParaRPr lang="en-US"/>
          </a:p>
        </p:txBody>
      </p:sp>
    </p:spTree>
    <p:extLst>
      <p:ext uri="{BB962C8B-B14F-4D97-AF65-F5344CB8AC3E}">
        <p14:creationId xmlns:p14="http://schemas.microsoft.com/office/powerpoint/2010/main" val="2529569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title slide.</a:t>
            </a:r>
          </a:p>
        </p:txBody>
      </p:sp>
      <p:sp>
        <p:nvSpPr>
          <p:cNvPr id="4" name="Slide Number Placeholder 3"/>
          <p:cNvSpPr>
            <a:spLocks noGrp="1"/>
          </p:cNvSpPr>
          <p:nvPr>
            <p:ph type="sldNum" sz="quarter" idx="5"/>
          </p:nvPr>
        </p:nvSpPr>
        <p:spPr/>
        <p:txBody>
          <a:bodyPr/>
          <a:lstStyle/>
          <a:p>
            <a:fld id="{5B8E3363-DD88-FA45-8C49-6C0C0330147E}" type="slidenum">
              <a:rPr lang="en-US" smtClean="0"/>
              <a:t>1</a:t>
            </a:fld>
            <a:endParaRPr lang="en-US"/>
          </a:p>
        </p:txBody>
      </p:sp>
    </p:spTree>
    <p:extLst>
      <p:ext uri="{BB962C8B-B14F-4D97-AF65-F5344CB8AC3E}">
        <p14:creationId xmlns:p14="http://schemas.microsoft.com/office/powerpoint/2010/main" val="1651184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60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The purpose of these workshops is to understand the device. It is not a race.  Actively discuss questions with your team.  Show the facilitator your work.</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100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The facilitator will use your workshop discussions and participation to judge your knowledge of the device, in addition to the tests. They will look for the following: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60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Active technical conversations between your team, other students, and the facilitator.</a:t>
            </a:r>
          </a:p>
          <a:p>
            <a:pPr marL="342900" marR="0" lvl="0" indent="-342900">
              <a:lnSpc>
                <a:spcPct val="150000"/>
              </a:lnSpc>
              <a:spcBef>
                <a:spcPts val="0"/>
              </a:spcBef>
              <a:spcAft>
                <a:spcPts val="60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Active participation in the hands-on elements.</a:t>
            </a:r>
          </a:p>
          <a:p>
            <a:pPr marL="342900" marR="0" lvl="0" indent="-342900">
              <a:lnSpc>
                <a:spcPct val="150000"/>
              </a:lnSpc>
              <a:spcBef>
                <a:spcPts val="0"/>
              </a:spcBef>
              <a:spcAft>
                <a:spcPts val="60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Searching the service manual and other references.</a:t>
            </a:r>
          </a:p>
          <a:p>
            <a:endParaRPr lang="en-US" dirty="0"/>
          </a:p>
        </p:txBody>
      </p:sp>
      <p:sp>
        <p:nvSpPr>
          <p:cNvPr id="4" name="Slide Number Placeholder 3"/>
          <p:cNvSpPr>
            <a:spLocks noGrp="1"/>
          </p:cNvSpPr>
          <p:nvPr>
            <p:ph type="sldNum" sz="quarter" idx="5"/>
          </p:nvPr>
        </p:nvSpPr>
        <p:spPr/>
        <p:txBody>
          <a:bodyPr/>
          <a:lstStyle/>
          <a:p>
            <a:fld id="{5B8E3363-DD88-FA45-8C49-6C0C0330147E}" type="slidenum">
              <a:rPr lang="en-US" smtClean="0"/>
              <a:t>10</a:t>
            </a:fld>
            <a:endParaRPr lang="en-US"/>
          </a:p>
        </p:txBody>
      </p:sp>
    </p:spTree>
    <p:extLst>
      <p:ext uri="{BB962C8B-B14F-4D97-AF65-F5344CB8AC3E}">
        <p14:creationId xmlns:p14="http://schemas.microsoft.com/office/powerpoint/2010/main" val="1009361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60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Use the following references during the workshop:</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600"/>
              </a:spcAft>
              <a:buFont typeface="Calibri" panose="020F0502020204030204" pitchFamily="34" charset="0"/>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Service Manual </a:t>
            </a:r>
          </a:p>
          <a:p>
            <a:pPr marL="342900" marR="0" lvl="0" indent="-342900">
              <a:lnSpc>
                <a:spcPct val="150000"/>
              </a:lnSpc>
              <a:spcBef>
                <a:spcPts val="0"/>
              </a:spcBef>
              <a:spcAft>
                <a:spcPts val="600"/>
              </a:spcAft>
              <a:buFont typeface="Calibri" panose="020F0502020204030204" pitchFamily="34" charset="0"/>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Operator’s Manual </a:t>
            </a:r>
          </a:p>
          <a:p>
            <a:pPr marL="342900" marR="0" lvl="0" indent="-342900">
              <a:lnSpc>
                <a:spcPct val="150000"/>
              </a:lnSpc>
              <a:spcBef>
                <a:spcPts val="0"/>
              </a:spcBef>
              <a:spcAft>
                <a:spcPts val="600"/>
              </a:spcAft>
              <a:buFont typeface="Calibri" panose="020F0502020204030204" pitchFamily="34" charset="0"/>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Quick Reference Guides (QRGs)</a:t>
            </a:r>
          </a:p>
          <a:p>
            <a:pPr marL="342900" marR="0" lvl="0" indent="-342900">
              <a:lnSpc>
                <a:spcPct val="150000"/>
              </a:lnSpc>
              <a:spcBef>
                <a:spcPts val="0"/>
              </a:spcBef>
              <a:spcAft>
                <a:spcPts val="600"/>
              </a:spcAft>
              <a:buFont typeface="Calibri" panose="020F0502020204030204" pitchFamily="34" charset="0"/>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STS User Guide (STS Guide)</a:t>
            </a:r>
          </a:p>
          <a:p>
            <a:pPr marL="342900" marR="0" lvl="0" indent="-342900">
              <a:lnSpc>
                <a:spcPct val="150000"/>
              </a:lnSpc>
              <a:spcBef>
                <a:spcPts val="0"/>
              </a:spcBef>
              <a:spcAft>
                <a:spcPts val="600"/>
              </a:spcAft>
              <a:buFont typeface="Calibri" panose="020F0502020204030204" pitchFamily="34" charset="0"/>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Preventive Maintenance procedure  </a:t>
            </a:r>
          </a:p>
          <a:p>
            <a:pPr marL="342900" marR="0" lvl="0" indent="-342900">
              <a:lnSpc>
                <a:spcPct val="150000"/>
              </a:lnSpc>
              <a:spcBef>
                <a:spcPts val="0"/>
              </a:spcBef>
              <a:spcAft>
                <a:spcPts val="600"/>
              </a:spcAft>
              <a:buFont typeface="Calibri" panose="020F0502020204030204" pitchFamily="34" charset="0"/>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Remove and Replace instructions (R and Rs)</a:t>
            </a:r>
          </a:p>
          <a:p>
            <a:pPr marL="342900" marR="0" lvl="0" indent="-342900">
              <a:lnSpc>
                <a:spcPct val="150000"/>
              </a:lnSpc>
              <a:spcBef>
                <a:spcPts val="0"/>
              </a:spcBef>
              <a:spcAft>
                <a:spcPts val="600"/>
              </a:spcAft>
              <a:buFont typeface="Calibri" panose="020F0502020204030204" pitchFamily="34" charset="0"/>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Visual Spare Parts (VSP) Connect</a:t>
            </a:r>
          </a:p>
          <a:p>
            <a:pPr marL="342900" marR="0" lvl="0" indent="-342900">
              <a:lnSpc>
                <a:spcPct val="150000"/>
              </a:lnSpc>
              <a:spcBef>
                <a:spcPts val="0"/>
              </a:spcBef>
              <a:spcAft>
                <a:spcPts val="600"/>
              </a:spcAft>
              <a:buFont typeface="Calibri" panose="020F0502020204030204" pitchFamily="34" charset="0"/>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Other Training Material</a:t>
            </a:r>
          </a:p>
          <a:p>
            <a:pPr marL="742950" marR="0" lvl="1" indent="-285750">
              <a:lnSpc>
                <a:spcPct val="150000"/>
              </a:lnSpc>
              <a:spcBef>
                <a:spcPts val="0"/>
              </a:spcBef>
              <a:spcAft>
                <a:spcPts val="6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Service messages, SharePoint, Box.com, Service manual addendum</a:t>
            </a:r>
          </a:p>
          <a:p>
            <a:pPr marL="342900" marR="0" lvl="0" indent="-342900">
              <a:lnSpc>
                <a:spcPct val="150000"/>
              </a:lnSpc>
              <a:spcBef>
                <a:spcPts val="0"/>
              </a:spcBef>
              <a:spcAft>
                <a:spcPts val="600"/>
              </a:spcAft>
              <a:buFont typeface="Calibri" panose="020F0502020204030204" pitchFamily="34" charset="0"/>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Other students  </a:t>
            </a:r>
          </a:p>
          <a:p>
            <a:pPr marL="342900" marR="0" lvl="0" indent="-342900">
              <a:lnSpc>
                <a:spcPct val="150000"/>
              </a:lnSpc>
              <a:spcBef>
                <a:spcPts val="0"/>
              </a:spcBef>
              <a:spcAft>
                <a:spcPts val="600"/>
              </a:spcAft>
              <a:buFont typeface="Calibri" panose="020F0502020204030204" pitchFamily="34" charset="0"/>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Facilitator  </a:t>
            </a:r>
          </a:p>
          <a:p>
            <a:endParaRPr lang="en-US" dirty="0"/>
          </a:p>
        </p:txBody>
      </p:sp>
      <p:sp>
        <p:nvSpPr>
          <p:cNvPr id="4" name="Slide Number Placeholder 3"/>
          <p:cNvSpPr>
            <a:spLocks noGrp="1"/>
          </p:cNvSpPr>
          <p:nvPr>
            <p:ph type="sldNum" sz="quarter" idx="5"/>
          </p:nvPr>
        </p:nvSpPr>
        <p:spPr/>
        <p:txBody>
          <a:bodyPr/>
          <a:lstStyle/>
          <a:p>
            <a:fld id="{5B8E3363-DD88-FA45-8C49-6C0C0330147E}" type="slidenum">
              <a:rPr lang="en-US" smtClean="0"/>
              <a:t>11</a:t>
            </a:fld>
            <a:endParaRPr lang="en-US"/>
          </a:p>
        </p:txBody>
      </p:sp>
    </p:spTree>
    <p:extLst>
      <p:ext uri="{BB962C8B-B14F-4D97-AF65-F5344CB8AC3E}">
        <p14:creationId xmlns:p14="http://schemas.microsoft.com/office/powerpoint/2010/main" val="21331652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60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Follow the order.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Verbally answer</a:t>
            </a:r>
            <a:r>
              <a:rPr lang="en-US" sz="1100" dirty="0">
                <a:effectLst/>
                <a:latin typeface="Calibri" panose="020F0502020204030204" pitchFamily="34" charset="0"/>
                <a:ea typeface="Calibri" panose="020F0502020204030204" pitchFamily="34" charset="0"/>
                <a:cs typeface="Times New Roman" panose="02020603050405020304" pitchFamily="18" charset="0"/>
              </a:rPr>
              <a:t> the workshop questions and discuss with your team and other groups. The questions are intended to encourage discussion and discovery of how the device functions. </a:t>
            </a:r>
          </a:p>
          <a:p>
            <a:pPr marL="0" marR="0">
              <a:lnSpc>
                <a:spcPct val="150000"/>
              </a:lnSpc>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Write down</a:t>
            </a:r>
            <a:r>
              <a:rPr lang="en-US" sz="1100" dirty="0">
                <a:effectLst/>
                <a:latin typeface="Calibri" panose="020F0502020204030204" pitchFamily="34" charset="0"/>
                <a:ea typeface="Calibri" panose="020F0502020204030204" pitchFamily="34" charset="0"/>
                <a:cs typeface="Times New Roman" panose="02020603050405020304" pitchFamily="18" charset="0"/>
              </a:rPr>
              <a:t> any answers or notes that you think will help you understand the function of the device.</a:t>
            </a:r>
          </a:p>
          <a:p>
            <a:pPr marL="0" marR="0">
              <a:lnSpc>
                <a:spcPct val="150000"/>
              </a:lnSpc>
              <a:spcBef>
                <a:spcPts val="0"/>
              </a:spcBef>
              <a:spcAft>
                <a:spcPts val="100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Perform all physical actions individually</a:t>
            </a:r>
            <a:r>
              <a:rPr lang="en-US" sz="1100" dirty="0">
                <a:effectLst/>
                <a:latin typeface="Calibri" panose="020F0502020204030204" pitchFamily="34" charset="0"/>
                <a:ea typeface="Calibri" panose="020F0502020204030204" pitchFamily="34" charset="0"/>
                <a:cs typeface="Times New Roman" panose="02020603050405020304" pitchFamily="18" charset="0"/>
              </a:rPr>
              <a:t>. There is no substitution for doing it yourself. If you are already competent with the action, skip it for yourself, but keep your partner in mind and give them advice.</a:t>
            </a:r>
          </a:p>
          <a:p>
            <a:pPr marL="342900" marR="0" lvl="0" indent="-342900">
              <a:lnSpc>
                <a:spcPct val="150000"/>
              </a:lnSpc>
              <a:spcBef>
                <a:spcPts val="0"/>
              </a:spcBef>
              <a:spcAft>
                <a:spcPts val="600"/>
              </a:spcAft>
              <a:buFont typeface="Calibri" panose="020F0502020204030204" pitchFamily="34" charset="0"/>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Please attempt to write down as many answers as you can but remember the purpose of these workshops is to encourage hands-on learning.  </a:t>
            </a:r>
          </a:p>
          <a:p>
            <a:pPr marL="0" marR="0">
              <a:lnSpc>
                <a:spcPct val="150000"/>
              </a:lnSpc>
              <a:spcBef>
                <a:spcPts val="0"/>
              </a:spcBef>
              <a:spcAft>
                <a:spcPts val="6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These workshops will increase your confidence in the field by using the references to navigate the technical information to competently troubleshoot a device. </a:t>
            </a:r>
          </a:p>
          <a:p>
            <a:endParaRPr lang="en-US" dirty="0"/>
          </a:p>
        </p:txBody>
      </p:sp>
      <p:sp>
        <p:nvSpPr>
          <p:cNvPr id="4" name="Slide Number Placeholder 3"/>
          <p:cNvSpPr>
            <a:spLocks noGrp="1"/>
          </p:cNvSpPr>
          <p:nvPr>
            <p:ph type="sldNum" sz="quarter" idx="5"/>
          </p:nvPr>
        </p:nvSpPr>
        <p:spPr/>
        <p:txBody>
          <a:bodyPr/>
          <a:lstStyle/>
          <a:p>
            <a:fld id="{5B8E3363-DD88-FA45-8C49-6C0C0330147E}" type="slidenum">
              <a:rPr lang="en-US" smtClean="0"/>
              <a:t>12</a:t>
            </a:fld>
            <a:endParaRPr lang="en-US"/>
          </a:p>
        </p:txBody>
      </p:sp>
    </p:spTree>
    <p:extLst>
      <p:ext uri="{BB962C8B-B14F-4D97-AF65-F5344CB8AC3E}">
        <p14:creationId xmlns:p14="http://schemas.microsoft.com/office/powerpoint/2010/main" val="21128707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600" u="sng" dirty="0"/>
              <a:t>What is service software</a:t>
            </a:r>
          </a:p>
          <a:p>
            <a:r>
              <a:rPr lang="en-US" sz="1600" dirty="0"/>
              <a:t>Only accessible with the code 741789.</a:t>
            </a:r>
          </a:p>
          <a:p>
            <a:r>
              <a:rPr lang="en-US" sz="1600" dirty="0"/>
              <a:t>Only qualified service techs should access.</a:t>
            </a:r>
          </a:p>
          <a:p>
            <a:r>
              <a:rPr lang="en-US" sz="1600" dirty="0"/>
              <a:t>Allows manual control of individual components for troubleshooting purposes via the Hardware tab.</a:t>
            </a:r>
          </a:p>
          <a:p>
            <a:r>
              <a:rPr lang="en-US" sz="3200" dirty="0"/>
              <a:t>Allows access to auto-test and calibration procedures.</a:t>
            </a:r>
          </a:p>
          <a:p>
            <a:r>
              <a:rPr lang="en-US" sz="3200" dirty="0"/>
              <a:t>Auto-test and calibration procedures are needed to be completed prior to putting the device back into service.  Touching the         button shows you what is needed.</a:t>
            </a:r>
          </a:p>
          <a:p>
            <a:r>
              <a:rPr lang="en-US" sz="1600" dirty="0"/>
              <a:t>Allows access to logs</a:t>
            </a:r>
          </a:p>
          <a:p>
            <a:r>
              <a:rPr lang="en-US" sz="1600" dirty="0"/>
              <a:t>Allows user to view serial number, set time and date, and configure network settings.</a:t>
            </a:r>
          </a:p>
          <a:p>
            <a:endParaRPr lang="en-US" dirty="0"/>
          </a:p>
        </p:txBody>
      </p:sp>
      <p:sp>
        <p:nvSpPr>
          <p:cNvPr id="4" name="Slide Number Placeholder 3"/>
          <p:cNvSpPr>
            <a:spLocks noGrp="1"/>
          </p:cNvSpPr>
          <p:nvPr>
            <p:ph type="sldNum" sz="quarter" idx="5"/>
          </p:nvPr>
        </p:nvSpPr>
        <p:spPr/>
        <p:txBody>
          <a:bodyPr/>
          <a:lstStyle/>
          <a:p>
            <a:fld id="{5B8E3363-DD88-FA45-8C49-6C0C0330147E}" type="slidenum">
              <a:rPr lang="en-US" smtClean="0"/>
              <a:t>13</a:t>
            </a:fld>
            <a:endParaRPr lang="en-US"/>
          </a:p>
        </p:txBody>
      </p:sp>
    </p:spTree>
    <p:extLst>
      <p:ext uri="{BB962C8B-B14F-4D97-AF65-F5344CB8AC3E}">
        <p14:creationId xmlns:p14="http://schemas.microsoft.com/office/powerpoint/2010/main" val="34110701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High-Pressure and Cuff Air System Workshop #1 Title Slide</a:t>
            </a:r>
          </a:p>
          <a:p>
            <a:endParaRPr lang="en-US" dirty="0"/>
          </a:p>
          <a:p>
            <a:pPr marL="0" marR="0">
              <a:lnSpc>
                <a:spcPct val="115000"/>
              </a:lnSpc>
              <a:spcBef>
                <a:spcPts val="1200"/>
              </a:spcBef>
              <a:spcAft>
                <a:spcPts val="600"/>
              </a:spcAft>
              <a:tabLst>
                <a:tab pos="5943600" algn="r"/>
              </a:tabLst>
            </a:pPr>
            <a:r>
              <a:rPr lang="en-US" sz="1800" dirty="0">
                <a:solidFill>
                  <a:srgbClr val="008D61"/>
                </a:solidFill>
                <a:effectLst/>
                <a:latin typeface="Arial" panose="020B0604020202020204" pitchFamily="34" charset="0"/>
                <a:ea typeface="MS PGothic" panose="020B0600070205080204" pitchFamily="34" charset="-128"/>
                <a:cs typeface="Arial" panose="020B0604020202020204" pitchFamily="34" charset="0"/>
              </a:rPr>
              <a:t>This slide is to delineate High-Pressure and Cuff Air workshop #1 section.  Leave this slide up during the workshop as a visual reference of what the class is doing.</a:t>
            </a:r>
            <a:endParaRPr lang="en-US" sz="1800" dirty="0">
              <a:effectLst/>
              <a:latin typeface="Arial" panose="020B0604020202020204" pitchFamily="34" charset="0"/>
              <a:ea typeface="MS PGothic" panose="020B0600070205080204" pitchFamily="34" charset="-128"/>
              <a:cs typeface="Times New Roman" panose="02020603050405020304" pitchFamily="18" charset="0"/>
            </a:endParaRPr>
          </a:p>
          <a:p>
            <a:pPr marL="0" marR="0">
              <a:lnSpc>
                <a:spcPct val="115000"/>
              </a:lnSpc>
              <a:spcBef>
                <a:spcPts val="1200"/>
              </a:spcBef>
              <a:spcAft>
                <a:spcPts val="600"/>
              </a:spcAft>
              <a:tabLst>
                <a:tab pos="5943600" algn="r"/>
              </a:tabLst>
            </a:pPr>
            <a:r>
              <a:rPr lang="en-US" sz="1800" dirty="0">
                <a:solidFill>
                  <a:srgbClr val="008D61"/>
                </a:solidFill>
                <a:effectLst/>
                <a:latin typeface="Arial" panose="020B0604020202020204" pitchFamily="34" charset="0"/>
                <a:ea typeface="MS PGothic" panose="020B0600070205080204" pitchFamily="34" charset="-128"/>
                <a:cs typeface="Arial" panose="020B0604020202020204" pitchFamily="34" charset="0"/>
              </a:rPr>
              <a:t>No talking points are needed.</a:t>
            </a:r>
            <a:endParaRPr lang="en-US" sz="1800" dirty="0">
              <a:effectLst/>
              <a:latin typeface="Arial" panose="020B0604020202020204" pitchFamily="34" charset="0"/>
              <a:ea typeface="MS PGothic" panose="020B0600070205080204" pitchFamily="34"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B8E3363-DD88-FA45-8C49-6C0C0330147E}" type="slidenum">
              <a:rPr lang="en-US" smtClean="0"/>
              <a:t>14</a:t>
            </a:fld>
            <a:endParaRPr lang="en-US"/>
          </a:p>
        </p:txBody>
      </p:sp>
    </p:spTree>
    <p:extLst>
      <p:ext uri="{BB962C8B-B14F-4D97-AF65-F5344CB8AC3E}">
        <p14:creationId xmlns:p14="http://schemas.microsoft.com/office/powerpoint/2010/main" val="9015686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High-Pressure and Cuff Air Systems Title Slide</a:t>
            </a:r>
          </a:p>
        </p:txBody>
      </p:sp>
      <p:sp>
        <p:nvSpPr>
          <p:cNvPr id="4" name="Slide Number Placeholder 3"/>
          <p:cNvSpPr>
            <a:spLocks noGrp="1"/>
          </p:cNvSpPr>
          <p:nvPr>
            <p:ph type="sldNum" sz="quarter" idx="5"/>
          </p:nvPr>
        </p:nvSpPr>
        <p:spPr/>
        <p:txBody>
          <a:bodyPr/>
          <a:lstStyle/>
          <a:p>
            <a:fld id="{5B8E3363-DD88-FA45-8C49-6C0C0330147E}" type="slidenum">
              <a:rPr lang="en-US" smtClean="0"/>
              <a:t>15</a:t>
            </a:fld>
            <a:endParaRPr lang="en-US"/>
          </a:p>
        </p:txBody>
      </p:sp>
    </p:spTree>
    <p:extLst>
      <p:ext uri="{BB962C8B-B14F-4D97-AF65-F5344CB8AC3E}">
        <p14:creationId xmlns:p14="http://schemas.microsoft.com/office/powerpoint/2010/main" val="9251440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Upon completion of this course, without assistance and using the class reference material, you will be able to:</a:t>
            </a:r>
          </a:p>
          <a:p>
            <a:pPr marL="171450" indent="-171450">
              <a:buFont typeface="Wingdings" panose="05000000000000000000" pitchFamily="2" charset="2"/>
              <a:buChar char="§"/>
            </a:pPr>
            <a:endParaRPr lang="en-US" sz="1200" dirty="0"/>
          </a:p>
          <a:p>
            <a:pPr marL="171450" indent="-171450">
              <a:buFont typeface="Wingdings" panose="05000000000000000000" pitchFamily="2" charset="2"/>
              <a:buChar char="§"/>
            </a:pPr>
            <a:r>
              <a:rPr lang="en-US" sz="1200" dirty="0"/>
              <a:t>Physically identify the major components of the high-pressure air system using supplied resources with little assistance</a:t>
            </a:r>
          </a:p>
          <a:p>
            <a:pPr marL="171450" indent="-171450">
              <a:buFont typeface="Wingdings" panose="05000000000000000000" pitchFamily="2" charset="2"/>
              <a:buChar char="§"/>
            </a:pPr>
            <a:r>
              <a:rPr lang="en-US" sz="1200" dirty="0"/>
              <a:t>Describe the function of the high-pressure air system using supplied resources with little assistance</a:t>
            </a:r>
          </a:p>
          <a:p>
            <a:pPr marL="171450" indent="-171450">
              <a:buFont typeface="Wingdings" panose="05000000000000000000" pitchFamily="2" charset="2"/>
              <a:buChar char="§"/>
            </a:pPr>
            <a:r>
              <a:rPr lang="en-US" sz="1200" dirty="0"/>
              <a:t>Physically identify the major components the high-pressure air system supplies air to and the purpose of the air with little assistance</a:t>
            </a:r>
          </a:p>
          <a:p>
            <a:pPr marL="171450" indent="-171450">
              <a:buFont typeface="Wingdings" panose="05000000000000000000" pitchFamily="2" charset="2"/>
              <a:buChar char="§"/>
            </a:pPr>
            <a:r>
              <a:rPr lang="en-US" sz="1200" dirty="0"/>
              <a:t>Control the high-pressure air system using service software with little assistance</a:t>
            </a:r>
          </a:p>
          <a:p>
            <a:pPr marL="171450" indent="-171450">
              <a:buFont typeface="Wingdings" panose="05000000000000000000" pitchFamily="2" charset="2"/>
              <a:buChar char="§"/>
            </a:pPr>
            <a:r>
              <a:rPr lang="en-US" sz="1200" dirty="0"/>
              <a:t>Locate and repair air leaks in the high-pressure air system with little assistance</a:t>
            </a:r>
          </a:p>
          <a:p>
            <a:endParaRPr lang="en-US" dirty="0"/>
          </a:p>
        </p:txBody>
      </p:sp>
      <p:sp>
        <p:nvSpPr>
          <p:cNvPr id="4" name="Slide Number Placeholder 3"/>
          <p:cNvSpPr>
            <a:spLocks noGrp="1"/>
          </p:cNvSpPr>
          <p:nvPr>
            <p:ph type="sldNum" sz="quarter" idx="5"/>
          </p:nvPr>
        </p:nvSpPr>
        <p:spPr/>
        <p:txBody>
          <a:bodyPr/>
          <a:lstStyle/>
          <a:p>
            <a:fld id="{5B8E3363-DD88-FA45-8C49-6C0C0330147E}" type="slidenum">
              <a:rPr lang="en-US" smtClean="0"/>
              <a:t>16</a:t>
            </a:fld>
            <a:endParaRPr lang="en-US"/>
          </a:p>
        </p:txBody>
      </p:sp>
    </p:spTree>
    <p:extLst>
      <p:ext uri="{BB962C8B-B14F-4D97-AF65-F5344CB8AC3E}">
        <p14:creationId xmlns:p14="http://schemas.microsoft.com/office/powerpoint/2010/main" val="22054551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High-Pressure Air system.</a:t>
            </a:r>
          </a:p>
          <a:p>
            <a:endParaRPr lang="en-US" dirty="0"/>
          </a:p>
          <a:p>
            <a:r>
              <a:rPr lang="en-US" dirty="0"/>
              <a:t>Key Points:</a:t>
            </a:r>
          </a:p>
          <a:p>
            <a:pPr marL="171450" indent="-171450">
              <a:buFont typeface="Wingdings" panose="05000000000000000000" pitchFamily="2" charset="2"/>
              <a:buChar char="§"/>
            </a:pPr>
            <a:r>
              <a:rPr lang="en-US" dirty="0"/>
              <a:t>The control computer controls the High-Pressure air system through the interface CCA to the multifunction CCA</a:t>
            </a:r>
          </a:p>
          <a:p>
            <a:pPr marL="171450" indent="-171450">
              <a:buFont typeface="Wingdings" panose="05000000000000000000" pitchFamily="2" charset="2"/>
              <a:buChar char="§"/>
            </a:pPr>
            <a:r>
              <a:rPr lang="en-US" dirty="0"/>
              <a:t>The multifunction CCA directly commands the High-Pressure compressor and high-pressure control valve. </a:t>
            </a:r>
          </a:p>
          <a:p>
            <a:pPr marL="171450" indent="-171450">
              <a:buFont typeface="Wingdings" panose="05000000000000000000" pitchFamily="2" charset="2"/>
              <a:buChar char="§"/>
            </a:pPr>
            <a:r>
              <a:rPr lang="en-US" dirty="0"/>
              <a:t>The High-Pressure sensor data is sent to the multifunction CCA via the interface CCA,</a:t>
            </a:r>
          </a:p>
          <a:p>
            <a:pPr marL="171450" indent="-171450">
              <a:buFont typeface="Wingdings" panose="05000000000000000000" pitchFamily="2" charset="2"/>
              <a:buChar char="§"/>
            </a:pPr>
            <a:r>
              <a:rPr lang="en-US" dirty="0"/>
              <a:t>The high-pressure compressor pressurized the system to </a:t>
            </a:r>
            <a:r>
              <a:rPr lang="en-US" b="1" u="sng" dirty="0"/>
              <a:t>xx PSI</a:t>
            </a:r>
            <a:r>
              <a:rPr lang="en-US" dirty="0"/>
              <a:t> PSI to the high-pressure regulator.</a:t>
            </a:r>
          </a:p>
          <a:p>
            <a:pPr marL="171450" indent="-171450">
              <a:buFont typeface="Wingdings" panose="05000000000000000000" pitchFamily="2" charset="2"/>
              <a:buChar char="§"/>
            </a:pPr>
            <a:r>
              <a:rPr lang="en-US" dirty="0"/>
              <a:t>The high-pressure regulator regulates the air to </a:t>
            </a:r>
            <a:r>
              <a:rPr lang="en-US" b="1" u="sng" dirty="0">
                <a:highlight>
                  <a:srgbClr val="FFFF00"/>
                </a:highlight>
              </a:rPr>
              <a:t>xx</a:t>
            </a:r>
            <a:r>
              <a:rPr lang="en-US" dirty="0"/>
              <a:t> PSI to the AC side manifold and saline side manifolds</a:t>
            </a:r>
          </a:p>
          <a:p>
            <a:pPr marL="171450" indent="-171450">
              <a:buFont typeface="Wingdings" panose="05000000000000000000" pitchFamily="2" charset="2"/>
              <a:buChar char="§"/>
            </a:pPr>
            <a:r>
              <a:rPr lang="en-US" dirty="0"/>
              <a:t>Both the AC side manifold and Saline side manifold are pass through manifolds.  They do not control the flow of regulated high-pressure air</a:t>
            </a:r>
          </a:p>
          <a:p>
            <a:pPr marL="171450" indent="-171450">
              <a:buFont typeface="Wingdings" panose="05000000000000000000" pitchFamily="2" charset="2"/>
              <a:buChar char="§"/>
            </a:pPr>
            <a:r>
              <a:rPr lang="en-US" dirty="0"/>
              <a:t>Each individual assembly controls the flow of regulated high-pressure air via manifolds on their respective assemblies.</a:t>
            </a:r>
          </a:p>
          <a:p>
            <a:pPr marL="171450" indent="-171450">
              <a:buFont typeface="Wingdings" panose="05000000000000000000" pitchFamily="2" charset="2"/>
              <a:buChar char="§"/>
            </a:pPr>
            <a:r>
              <a:rPr lang="en-US" dirty="0"/>
              <a:t>The soft cassette, and dual-valve manifolds are located next to the respective CCAs.</a:t>
            </a:r>
          </a:p>
          <a:p>
            <a:pPr marL="171450" indent="-171450">
              <a:buFont typeface="Wingdings" panose="05000000000000000000" pitchFamily="2" charset="2"/>
              <a:buChar char="§"/>
            </a:pPr>
            <a:r>
              <a:rPr lang="en-US" dirty="0"/>
              <a:t>The chamber door lock manifold is located next to the chamber door lock.</a:t>
            </a:r>
          </a:p>
          <a:p>
            <a:pPr marL="171450" indent="-171450">
              <a:buFont typeface="Wingdings" panose="05000000000000000000" pitchFamily="2" charset="2"/>
              <a:buChar char="§"/>
            </a:pPr>
            <a:r>
              <a:rPr lang="en-US" dirty="0"/>
              <a:t>The return pump assembly and the draw pump assembly have the manifolds mounted to the respective CCAs</a:t>
            </a:r>
          </a:p>
          <a:p>
            <a:pPr marL="171450" indent="-171450">
              <a:buFont typeface="Wingdings" panose="05000000000000000000" pitchFamily="2" charset="2"/>
              <a:buChar char="§"/>
            </a:pPr>
            <a:r>
              <a:rPr lang="en-US" dirty="0"/>
              <a:t>Remember there is no high-pressure air going to the AC pump assembly.</a:t>
            </a:r>
          </a:p>
          <a:p>
            <a:pPr marL="171450" indent="-171450">
              <a:buFont typeface="Wingdings" panose="05000000000000000000" pitchFamily="2" charset="2"/>
              <a:buChar char="§"/>
            </a:pPr>
            <a:r>
              <a:rPr lang="en-US" dirty="0"/>
              <a:t>The high-pressure relief valve is a manual spring-loaded valve that will vent the high-pressure air if it gets higher than </a:t>
            </a:r>
            <a:r>
              <a:rPr lang="en-US" b="1" dirty="0"/>
              <a:t>xx </a:t>
            </a:r>
            <a:r>
              <a:rPr lang="en-US" dirty="0"/>
              <a:t>PSI Max</a:t>
            </a:r>
          </a:p>
          <a:p>
            <a:pPr marL="171450" indent="-171450">
              <a:buFont typeface="Wingdings" panose="05000000000000000000" pitchFamily="2" charset="2"/>
              <a:buChar char="§"/>
            </a:pPr>
            <a:r>
              <a:rPr lang="en-US" dirty="0"/>
              <a:t>The soft cassette housing assembly uses high-pressure air to actuate the top return, bottom return, and draw valves.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dirty="0"/>
              <a:t>The draw pump assembly uses high-pressure air to open the track</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dirty="0"/>
              <a:t>The return pump assembly uses high-pressure air to close the track</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dirty="0"/>
              <a:t>The dual-valve assembly uses high-pressure air to open and close the collection and saline valves.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dirty="0"/>
              <a:t>The centrifuge chamber door lock uses high-pressure air to open and close the centrifuge chamber door lock.</a:t>
            </a:r>
          </a:p>
          <a:p>
            <a:pPr marL="171450" indent="-171450">
              <a:buFont typeface="Wingdings" panose="05000000000000000000" pitchFamily="2" charset="2"/>
              <a:buChar char="§"/>
            </a:pPr>
            <a:endParaRPr lang="en-US" dirty="0"/>
          </a:p>
          <a:p>
            <a:endParaRPr lang="en-US" dirty="0"/>
          </a:p>
          <a:p>
            <a:endParaRPr lang="en-US" dirty="0"/>
          </a:p>
          <a:p>
            <a:endParaRPr lang="en-US" dirty="0"/>
          </a:p>
          <a:p>
            <a:endParaRPr lang="en-US" dirty="0"/>
          </a:p>
          <a:p>
            <a:r>
              <a:rPr lang="en-US" dirty="0"/>
              <a:t> </a:t>
            </a:r>
          </a:p>
          <a:p>
            <a:endParaRPr lang="en-US" dirty="0"/>
          </a:p>
        </p:txBody>
      </p:sp>
      <p:sp>
        <p:nvSpPr>
          <p:cNvPr id="4" name="Slide Number Placeholder 3"/>
          <p:cNvSpPr>
            <a:spLocks noGrp="1"/>
          </p:cNvSpPr>
          <p:nvPr>
            <p:ph type="sldNum" sz="quarter" idx="5"/>
          </p:nvPr>
        </p:nvSpPr>
        <p:spPr/>
        <p:txBody>
          <a:bodyPr/>
          <a:lstStyle/>
          <a:p>
            <a:fld id="{5B8E3363-DD88-FA45-8C49-6C0C0330147E}" type="slidenum">
              <a:rPr lang="en-US" smtClean="0"/>
              <a:t>17</a:t>
            </a:fld>
            <a:endParaRPr lang="en-US"/>
          </a:p>
        </p:txBody>
      </p:sp>
    </p:spTree>
    <p:extLst>
      <p:ext uri="{BB962C8B-B14F-4D97-AF65-F5344CB8AC3E}">
        <p14:creationId xmlns:p14="http://schemas.microsoft.com/office/powerpoint/2010/main" val="9528391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Cuff Air system.</a:t>
            </a:r>
          </a:p>
          <a:p>
            <a:endParaRPr lang="en-US" dirty="0"/>
          </a:p>
          <a:p>
            <a:r>
              <a:rPr lang="en-US" dirty="0"/>
              <a:t>Key Points: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kern="1200" dirty="0">
                <a:solidFill>
                  <a:schemeClr val="tx1"/>
                </a:solidFill>
                <a:latin typeface="+mn-lt"/>
                <a:ea typeface="+mn-ea"/>
                <a:cs typeface="+mn-cs"/>
              </a:rPr>
              <a:t>The cuff air system supplies low-pressure air to the cuff assembly and automatically maintains optimal pressure throughout the donation procedure.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kern="1200" dirty="0">
                <a:solidFill>
                  <a:schemeClr val="tx1"/>
                </a:solidFill>
                <a:latin typeface="+mn-lt"/>
                <a:ea typeface="+mn-ea"/>
                <a:cs typeface="+mn-cs"/>
              </a:rPr>
              <a:t>The cuff air pressure system operates between 1-100 mmHg (0.019-1.934 psi).</a:t>
            </a:r>
          </a:p>
          <a:p>
            <a:pPr marL="171450" indent="-171450">
              <a:buFont typeface="Wingdings" panose="05000000000000000000" pitchFamily="2" charset="2"/>
              <a:buChar char="§"/>
            </a:pPr>
            <a:r>
              <a:rPr lang="en-US" sz="1200" kern="1200" dirty="0">
                <a:solidFill>
                  <a:schemeClr val="tx1"/>
                </a:solidFill>
                <a:latin typeface="+mn-lt"/>
                <a:ea typeface="+mn-ea"/>
                <a:cs typeface="+mn-cs"/>
              </a:rPr>
              <a:t>The </a:t>
            </a:r>
            <a:r>
              <a:rPr lang="en-US" sz="1200" b="1" kern="1200" dirty="0">
                <a:solidFill>
                  <a:schemeClr val="tx1"/>
                </a:solidFill>
                <a:latin typeface="+mn-lt"/>
                <a:ea typeface="+mn-ea"/>
                <a:cs typeface="+mn-cs"/>
              </a:rPr>
              <a:t>cuff relief valve </a:t>
            </a:r>
            <a:r>
              <a:rPr lang="en-US" sz="1200" b="0" kern="1200" dirty="0">
                <a:solidFill>
                  <a:schemeClr val="tx1"/>
                </a:solidFill>
                <a:latin typeface="+mn-lt"/>
                <a:ea typeface="+mn-ea"/>
                <a:cs typeface="+mn-cs"/>
              </a:rPr>
              <a:t>is a mechanical spring-loaded valve that prevents the system from becoming over-pressurized. When the pressure reaches 3 PSI (155 mmHg) +/- 5% the valve opens to relieve pressure in the system.</a:t>
            </a:r>
          </a:p>
          <a:p>
            <a:pPr marL="171450" indent="-171450">
              <a:buFont typeface="Wingdings" panose="05000000000000000000" pitchFamily="2" charset="2"/>
              <a:buChar char="§"/>
            </a:pPr>
            <a:endParaRPr lang="en-US" sz="1200" b="0" kern="120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B8E3363-DD88-FA45-8C49-6C0C0330147E}" type="slidenum">
              <a:rPr lang="en-US" smtClean="0"/>
              <a:t>18</a:t>
            </a:fld>
            <a:endParaRPr lang="en-US"/>
          </a:p>
        </p:txBody>
      </p:sp>
    </p:spTree>
    <p:extLst>
      <p:ext uri="{BB962C8B-B14F-4D97-AF65-F5344CB8AC3E}">
        <p14:creationId xmlns:p14="http://schemas.microsoft.com/office/powerpoint/2010/main" val="31034778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u="sng" dirty="0"/>
              <a:t>What we are going to do:</a:t>
            </a:r>
          </a:p>
          <a:p>
            <a:pPr marL="0" indent="0">
              <a:buNone/>
            </a:pPr>
            <a:endParaRPr lang="en-US" u="sng" dirty="0"/>
          </a:p>
          <a:p>
            <a:pPr marL="171450" indent="-171450">
              <a:buFont typeface="Wingdings" panose="05000000000000000000" pitchFamily="2" charset="2"/>
              <a:buChar char="§"/>
            </a:pPr>
            <a:r>
              <a:rPr lang="en-US" dirty="0"/>
              <a:t>Trace the air tube system</a:t>
            </a:r>
          </a:p>
          <a:p>
            <a:pPr marL="171450" indent="-171450">
              <a:buFont typeface="Wingdings" panose="05000000000000000000" pitchFamily="2" charset="2"/>
              <a:buChar char="§"/>
            </a:pPr>
            <a:r>
              <a:rPr lang="en-US" dirty="0"/>
              <a:t>Remove the air sled</a:t>
            </a:r>
          </a:p>
          <a:p>
            <a:pPr marL="171450" indent="-171450">
              <a:buFont typeface="Wingdings" panose="05000000000000000000" pitchFamily="2" charset="2"/>
              <a:buChar char="§"/>
            </a:pPr>
            <a:r>
              <a:rPr lang="en-US" dirty="0"/>
              <a:t>Remove the air tanks</a:t>
            </a:r>
          </a:p>
          <a:p>
            <a:pPr marL="171450" indent="-171450">
              <a:buFont typeface="Wingdings" panose="05000000000000000000" pitchFamily="2" charset="2"/>
              <a:buChar char="§"/>
            </a:pPr>
            <a:r>
              <a:rPr lang="en-US" dirty="0"/>
              <a:t>Identify air system components</a:t>
            </a:r>
          </a:p>
          <a:p>
            <a:pPr marL="171450" indent="-171450">
              <a:buFont typeface="Wingdings" panose="05000000000000000000" pitchFamily="2" charset="2"/>
              <a:buChar char="§"/>
            </a:pPr>
            <a:r>
              <a:rPr lang="en-US" dirty="0"/>
              <a:t>Use your resources to answer questions</a:t>
            </a:r>
          </a:p>
          <a:p>
            <a:pPr marL="171450" indent="-171450">
              <a:buFont typeface="Wingdings" panose="05000000000000000000" pitchFamily="2" charset="2"/>
              <a:buChar char="§"/>
            </a:pPr>
            <a:r>
              <a:rPr lang="en-US" dirty="0"/>
              <a:t>Use service software to control the system</a:t>
            </a:r>
          </a:p>
          <a:p>
            <a:pPr marL="171450" indent="-171450">
              <a:buFont typeface="Wingdings" panose="05000000000000000000" pitchFamily="2" charset="2"/>
              <a:buChar char="§"/>
            </a:pPr>
            <a:endParaRPr lang="en-US" dirty="0"/>
          </a:p>
          <a:p>
            <a:endParaRPr lang="en-US" dirty="0"/>
          </a:p>
        </p:txBody>
      </p:sp>
      <p:sp>
        <p:nvSpPr>
          <p:cNvPr id="4" name="Slide Number Placeholder 3"/>
          <p:cNvSpPr>
            <a:spLocks noGrp="1"/>
          </p:cNvSpPr>
          <p:nvPr>
            <p:ph type="sldNum" sz="quarter" idx="5"/>
          </p:nvPr>
        </p:nvSpPr>
        <p:spPr/>
        <p:txBody>
          <a:bodyPr/>
          <a:lstStyle/>
          <a:p>
            <a:fld id="{5B8E3363-DD88-FA45-8C49-6C0C0330147E}" type="slidenum">
              <a:rPr lang="en-US" smtClean="0"/>
              <a:t>19</a:t>
            </a:fld>
            <a:endParaRPr lang="en-US"/>
          </a:p>
        </p:txBody>
      </p:sp>
    </p:spTree>
    <p:extLst>
      <p:ext uri="{BB962C8B-B14F-4D97-AF65-F5344CB8AC3E}">
        <p14:creationId xmlns:p14="http://schemas.microsoft.com/office/powerpoint/2010/main" val="876272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Facilitator will let students know when and how many breaks there are.  There should be at least one in the morning and one in the afternoon.  While the times of the breaks may shift please make sure brakes are given.  </a:t>
            </a:r>
          </a:p>
          <a:p>
            <a:r>
              <a:rPr lang="en-US" dirty="0">
                <a:solidFill>
                  <a:schemeClr val="tx1"/>
                </a:solidFill>
              </a:rPr>
              <a:t>Facilitator will also tell students the locations of restrooms and lunch options.</a:t>
            </a:r>
          </a:p>
          <a:p>
            <a:endParaRPr lang="en-US" dirty="0">
              <a:solidFill>
                <a:schemeClr val="tx1"/>
              </a:solidFill>
            </a:endParaRPr>
          </a:p>
          <a:p>
            <a:r>
              <a:rPr lang="en-US" dirty="0">
                <a:solidFill>
                  <a:schemeClr val="tx1"/>
                </a:solidFill>
              </a:rPr>
              <a:t>Introductions should start with the facilitator.  </a:t>
            </a:r>
          </a:p>
        </p:txBody>
      </p:sp>
      <p:sp>
        <p:nvSpPr>
          <p:cNvPr id="4" name="Slide Number Placeholder 3"/>
          <p:cNvSpPr>
            <a:spLocks noGrp="1"/>
          </p:cNvSpPr>
          <p:nvPr>
            <p:ph type="sldNum" sz="quarter" idx="5"/>
          </p:nvPr>
        </p:nvSpPr>
        <p:spPr/>
        <p:txBody>
          <a:bodyPr/>
          <a:lstStyle/>
          <a:p>
            <a:fld id="{5B8E3363-DD88-FA45-8C49-6C0C0330147E}" type="slidenum">
              <a:rPr lang="en-US" smtClean="0"/>
              <a:t>2</a:t>
            </a:fld>
            <a:endParaRPr lang="en-US"/>
          </a:p>
        </p:txBody>
      </p:sp>
    </p:spTree>
    <p:extLst>
      <p:ext uri="{BB962C8B-B14F-4D97-AF65-F5344CB8AC3E}">
        <p14:creationId xmlns:p14="http://schemas.microsoft.com/office/powerpoint/2010/main" val="41694461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an in-depth demonstration of the service software. </a:t>
            </a:r>
          </a:p>
          <a:p>
            <a:r>
              <a:rPr lang="en-US" sz="1800" dirty="0">
                <a:effectLst/>
                <a:latin typeface="Arial" panose="020B0604020202020204" pitchFamily="34" charset="0"/>
                <a:ea typeface="MS PGothic" panose="020B0600070205080204" pitchFamily="34" charset="-128"/>
                <a:cs typeface="Times New Roman" panose="02020603050405020304" pitchFamily="18" charset="0"/>
              </a:rPr>
              <a:t>Include Hardware tab, Auto-test tab, Calibration tab, Configuration tab, and Log tab.</a:t>
            </a:r>
          </a:p>
          <a:p>
            <a:r>
              <a:rPr lang="en-US" sz="1800" dirty="0">
                <a:effectLst/>
                <a:latin typeface="Arial" panose="020B0604020202020204" pitchFamily="34" charset="0"/>
                <a:ea typeface="MS PGothic" panose="020B0600070205080204" pitchFamily="34" charset="-128"/>
                <a:cs typeface="Times New Roman" panose="02020603050405020304" pitchFamily="18" charset="0"/>
              </a:rPr>
              <a:t>Talk about 24 volt switched voltage and compressor enable button.</a:t>
            </a:r>
          </a:p>
          <a:p>
            <a:endParaRPr lang="en-US" dirty="0"/>
          </a:p>
        </p:txBody>
      </p:sp>
      <p:sp>
        <p:nvSpPr>
          <p:cNvPr id="4" name="Slide Number Placeholder 3"/>
          <p:cNvSpPr>
            <a:spLocks noGrp="1"/>
          </p:cNvSpPr>
          <p:nvPr>
            <p:ph type="sldNum" sz="quarter" idx="5"/>
          </p:nvPr>
        </p:nvSpPr>
        <p:spPr/>
        <p:txBody>
          <a:bodyPr/>
          <a:lstStyle/>
          <a:p>
            <a:fld id="{5B8E3363-DD88-FA45-8C49-6C0C0330147E}" type="slidenum">
              <a:rPr lang="en-US" smtClean="0"/>
              <a:t>20</a:t>
            </a:fld>
            <a:endParaRPr lang="en-US"/>
          </a:p>
        </p:txBody>
      </p:sp>
    </p:spTree>
    <p:extLst>
      <p:ext uri="{BB962C8B-B14F-4D97-AF65-F5344CB8AC3E}">
        <p14:creationId xmlns:p14="http://schemas.microsoft.com/office/powerpoint/2010/main" val="30627345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modules are controlled with the saline side manifold?</a:t>
            </a:r>
          </a:p>
          <a:p>
            <a:pPr lvl="1"/>
            <a:r>
              <a:rPr lang="en-US" dirty="0"/>
              <a:t>Return pump, Dual-Valve, Door lock, high pressure control valve</a:t>
            </a:r>
          </a:p>
          <a:p>
            <a:r>
              <a:rPr lang="en-US" dirty="0"/>
              <a:t>What modules are controlled or monitored with the AC side manifold?</a:t>
            </a:r>
          </a:p>
          <a:p>
            <a:pPr lvl="1"/>
            <a:r>
              <a:rPr lang="en-US" dirty="0"/>
              <a:t>Draw Pump, Soft Cassette, and High-Pressure Control Valve</a:t>
            </a:r>
          </a:p>
          <a:p>
            <a:r>
              <a:rPr lang="en-US" dirty="0"/>
              <a:t>What does the regulated air pressure?</a:t>
            </a:r>
          </a:p>
          <a:p>
            <a:pPr lvl="1"/>
            <a:r>
              <a:rPr lang="en-US" dirty="0"/>
              <a:t>75 PSI</a:t>
            </a:r>
          </a:p>
          <a:p>
            <a:r>
              <a:rPr lang="en-US" dirty="0"/>
              <a:t>What is the unregulated air pressure?</a:t>
            </a:r>
          </a:p>
          <a:p>
            <a:pPr lvl="1"/>
            <a:r>
              <a:rPr lang="en-US" dirty="0"/>
              <a:t>70-98 PSI</a:t>
            </a:r>
          </a:p>
          <a:p>
            <a:r>
              <a:rPr lang="en-US" dirty="0"/>
              <a:t>How many air compressors are in the Rika device?</a:t>
            </a:r>
          </a:p>
          <a:p>
            <a:pPr lvl="1"/>
            <a:r>
              <a:rPr lang="en-US" dirty="0"/>
              <a:t>2 one for the high-pressure and one for the cuff.</a:t>
            </a:r>
          </a:p>
          <a:p>
            <a:endParaRPr lang="en-US" dirty="0"/>
          </a:p>
        </p:txBody>
      </p:sp>
      <p:sp>
        <p:nvSpPr>
          <p:cNvPr id="4" name="Slide Number Placeholder 3"/>
          <p:cNvSpPr>
            <a:spLocks noGrp="1"/>
          </p:cNvSpPr>
          <p:nvPr>
            <p:ph type="sldNum" sz="quarter" idx="5"/>
          </p:nvPr>
        </p:nvSpPr>
        <p:spPr/>
        <p:txBody>
          <a:bodyPr/>
          <a:lstStyle/>
          <a:p>
            <a:fld id="{5B8E3363-DD88-FA45-8C49-6C0C0330147E}" type="slidenum">
              <a:rPr lang="en-US" smtClean="0"/>
              <a:t>21</a:t>
            </a:fld>
            <a:endParaRPr lang="en-US"/>
          </a:p>
        </p:txBody>
      </p:sp>
    </p:spTree>
    <p:extLst>
      <p:ext uri="{BB962C8B-B14F-4D97-AF65-F5344CB8AC3E}">
        <p14:creationId xmlns:p14="http://schemas.microsoft.com/office/powerpoint/2010/main" val="11721912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 Cuff air systems operating pressure?</a:t>
            </a:r>
          </a:p>
          <a:p>
            <a:pPr lvl="1"/>
            <a:r>
              <a:rPr lang="en-US" dirty="0"/>
              <a:t>Between 1-100 mmHg (0.019-1.934 psi)</a:t>
            </a:r>
          </a:p>
          <a:p>
            <a:pPr marL="171450" indent="-171450"/>
            <a:r>
              <a:rPr lang="en-US" dirty="0"/>
              <a:t>At what pressure does the cuff relief valve open?</a:t>
            </a:r>
          </a:p>
          <a:p>
            <a:pPr lvl="1"/>
            <a:r>
              <a:rPr lang="en-US" dirty="0"/>
              <a:t>3 PSI (155 mmHg) +/- 5%  </a:t>
            </a:r>
          </a:p>
          <a:p>
            <a:endParaRPr lang="en-US" dirty="0"/>
          </a:p>
        </p:txBody>
      </p:sp>
      <p:sp>
        <p:nvSpPr>
          <p:cNvPr id="4" name="Slide Number Placeholder 3"/>
          <p:cNvSpPr>
            <a:spLocks noGrp="1"/>
          </p:cNvSpPr>
          <p:nvPr>
            <p:ph type="sldNum" sz="quarter" idx="5"/>
          </p:nvPr>
        </p:nvSpPr>
        <p:spPr/>
        <p:txBody>
          <a:bodyPr/>
          <a:lstStyle/>
          <a:p>
            <a:fld id="{5B8E3363-DD88-FA45-8C49-6C0C0330147E}" type="slidenum">
              <a:rPr lang="en-US" smtClean="0"/>
              <a:t>22</a:t>
            </a:fld>
            <a:endParaRPr lang="en-US"/>
          </a:p>
        </p:txBody>
      </p:sp>
    </p:spTree>
    <p:extLst>
      <p:ext uri="{BB962C8B-B14F-4D97-AF65-F5344CB8AC3E}">
        <p14:creationId xmlns:p14="http://schemas.microsoft.com/office/powerpoint/2010/main" val="126622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 Pump Assembly Title Slide</a:t>
            </a:r>
          </a:p>
        </p:txBody>
      </p:sp>
      <p:sp>
        <p:nvSpPr>
          <p:cNvPr id="4" name="Slide Number Placeholder 3"/>
          <p:cNvSpPr>
            <a:spLocks noGrp="1"/>
          </p:cNvSpPr>
          <p:nvPr>
            <p:ph type="sldNum" sz="quarter" idx="5"/>
          </p:nvPr>
        </p:nvSpPr>
        <p:spPr/>
        <p:txBody>
          <a:bodyPr/>
          <a:lstStyle/>
          <a:p>
            <a:fld id="{5B8E3363-DD88-FA45-8C49-6C0C0330147E}" type="slidenum">
              <a:rPr lang="en-US" smtClean="0"/>
              <a:t>23</a:t>
            </a:fld>
            <a:endParaRPr lang="en-US"/>
          </a:p>
        </p:txBody>
      </p:sp>
    </p:spTree>
    <p:extLst>
      <p:ext uri="{BB962C8B-B14F-4D97-AF65-F5344CB8AC3E}">
        <p14:creationId xmlns:p14="http://schemas.microsoft.com/office/powerpoint/2010/main" val="26405261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Upon completion of this module, you will be able to:</a:t>
            </a:r>
          </a:p>
          <a:p>
            <a:endParaRPr lang="en-US" dirty="0"/>
          </a:p>
          <a:p>
            <a:pPr marL="171450" indent="-171450">
              <a:buFont typeface="Wingdings" panose="05000000000000000000" pitchFamily="2" charset="2"/>
              <a:buChar char="§"/>
            </a:pPr>
            <a:r>
              <a:rPr lang="en-US" dirty="0"/>
              <a:t>Physically identify the major components of the AC pump assembly with the use of the supplied resources with little assistance</a:t>
            </a:r>
          </a:p>
          <a:p>
            <a:pPr marL="171450" indent="-171450">
              <a:buFont typeface="Wingdings" panose="05000000000000000000" pitchFamily="2" charset="2"/>
              <a:buChar char="§"/>
            </a:pPr>
            <a:r>
              <a:rPr lang="en-US" dirty="0"/>
              <a:t>Describe the over all function of the AC pump assembly using supplied resources with little assistance</a:t>
            </a:r>
          </a:p>
          <a:p>
            <a:pPr marL="171450" indent="-171450">
              <a:buFont typeface="Wingdings" panose="05000000000000000000" pitchFamily="2" charset="2"/>
              <a:buChar char="§"/>
            </a:pPr>
            <a:r>
              <a:rPr lang="en-US" dirty="0"/>
              <a:t>Physically identify the secondary functions the AC pump assembly using supplied resources with little assistance</a:t>
            </a:r>
          </a:p>
          <a:p>
            <a:pPr marL="171450" indent="-171450">
              <a:buFont typeface="Wingdings" panose="05000000000000000000" pitchFamily="2" charset="2"/>
              <a:buChar char="§"/>
            </a:pPr>
            <a:r>
              <a:rPr lang="en-US" dirty="0"/>
              <a:t>Control the AC pump assembly with service software using supplied resources with little assistance</a:t>
            </a:r>
          </a:p>
          <a:p>
            <a:endParaRPr lang="en-US" dirty="0"/>
          </a:p>
        </p:txBody>
      </p:sp>
      <p:sp>
        <p:nvSpPr>
          <p:cNvPr id="4" name="Slide Number Placeholder 3"/>
          <p:cNvSpPr>
            <a:spLocks noGrp="1"/>
          </p:cNvSpPr>
          <p:nvPr>
            <p:ph type="sldNum" sz="quarter" idx="5"/>
          </p:nvPr>
        </p:nvSpPr>
        <p:spPr/>
        <p:txBody>
          <a:bodyPr/>
          <a:lstStyle/>
          <a:p>
            <a:fld id="{5B8E3363-DD88-FA45-8C49-6C0C0330147E}" type="slidenum">
              <a:rPr lang="en-US" smtClean="0"/>
              <a:t>24</a:t>
            </a:fld>
            <a:endParaRPr lang="en-US"/>
          </a:p>
        </p:txBody>
      </p:sp>
    </p:spTree>
    <p:extLst>
      <p:ext uri="{BB962C8B-B14F-4D97-AF65-F5344CB8AC3E}">
        <p14:creationId xmlns:p14="http://schemas.microsoft.com/office/powerpoint/2010/main" val="32720896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AC pump Assembly</a:t>
            </a:r>
          </a:p>
          <a:p>
            <a:endParaRPr lang="en-US" dirty="0"/>
          </a:p>
          <a:p>
            <a:r>
              <a:rPr lang="en-US" dirty="0"/>
              <a:t>Key Points:</a:t>
            </a:r>
          </a:p>
          <a:p>
            <a:pPr marL="171450" indent="-171450">
              <a:buFont typeface="Wingdings" panose="05000000000000000000" pitchFamily="2" charset="2"/>
              <a:buChar char="§"/>
            </a:pPr>
            <a:r>
              <a:rPr lang="en-US" dirty="0"/>
              <a:t>The  AC pump assembly has no high-pressure air.</a:t>
            </a:r>
          </a:p>
          <a:p>
            <a:pPr marL="171450" indent="-171450">
              <a:buFont typeface="Wingdings" panose="05000000000000000000" pitchFamily="2" charset="2"/>
              <a:buChar char="§"/>
            </a:pPr>
            <a:r>
              <a:rPr lang="en-US" dirty="0"/>
              <a:t>The AC pump assembly contains secondary signals.  The Centrifuged Chamber Door lock position sensor #2, the centrifuge chamber door position sensor #2, and Centrifuge Motor Hall effect sensor C are all monitored on the AC pump assembly CCA</a:t>
            </a:r>
          </a:p>
          <a:p>
            <a:pPr marL="171450" indent="-171450">
              <a:buFont typeface="Wingdings" panose="05000000000000000000" pitchFamily="2" charset="2"/>
              <a:buChar char="§"/>
            </a:pPr>
            <a:r>
              <a:rPr lang="en-US" dirty="0"/>
              <a:t>The AC pump track is mechanically coupled to the AC pump lid</a:t>
            </a:r>
          </a:p>
          <a:p>
            <a:pPr marL="171450" indent="-171450">
              <a:buFont typeface="Wingdings" panose="05000000000000000000" pitchFamily="2" charset="2"/>
              <a:buChar char="§"/>
            </a:pPr>
            <a:r>
              <a:rPr lang="en-US" dirty="0"/>
              <a:t>The AC line fluid detector detectors the presence of AC.</a:t>
            </a:r>
          </a:p>
          <a:p>
            <a:pPr marL="171450" indent="-171450">
              <a:buFont typeface="Wingdings" panose="05000000000000000000" pitchFamily="2" charset="2"/>
              <a:buChar char="§"/>
            </a:pPr>
            <a:r>
              <a:rPr lang="en-US" dirty="0"/>
              <a:t>The AC pump assembly CCA controls the AC pump motor speed.</a:t>
            </a:r>
          </a:p>
          <a:p>
            <a:pPr marL="171450" indent="-171450">
              <a:buFont typeface="Wingdings" panose="05000000000000000000" pitchFamily="2" charset="2"/>
              <a:buChar char="§"/>
            </a:pPr>
            <a:r>
              <a:rPr lang="en-US" b="1" dirty="0">
                <a:solidFill>
                  <a:srgbClr val="FF0000"/>
                </a:solidFill>
              </a:rPr>
              <a:t>The Stop NC 2 signal is processed directly by the control computer, but it still gets it power from the AC pump assembly. </a:t>
            </a:r>
          </a:p>
          <a:p>
            <a:pPr marL="171450" indent="-171450">
              <a:buFont typeface="Wingdings" panose="05000000000000000000" pitchFamily="2" charset="2"/>
              <a:buChar char="§"/>
            </a:pPr>
            <a:r>
              <a:rPr lang="en-US" b="0" dirty="0">
                <a:solidFill>
                  <a:srgbClr val="FF0000"/>
                </a:solidFill>
              </a:rPr>
              <a:t>The AC pump rotor is red to match the AC Spike on the septation set and to distinguish it from the draw and return pump rotors.</a:t>
            </a:r>
          </a:p>
          <a:p>
            <a:pPr marL="0" indent="0">
              <a:buFont typeface="Wingdings" panose="05000000000000000000" pitchFamily="2" charset="2"/>
              <a:buNone/>
            </a:pPr>
            <a:endParaRPr lang="en-US" b="0" dirty="0">
              <a:solidFill>
                <a:srgbClr val="FF0000"/>
              </a:solidFill>
            </a:endParaRPr>
          </a:p>
          <a:p>
            <a:pPr marL="171450" indent="-171450">
              <a:buFont typeface="Wingdings" panose="05000000000000000000" pitchFamily="2" charset="2"/>
              <a:buChar char="§"/>
            </a:pPr>
            <a:endParaRPr lang="en-US" b="1" dirty="0">
              <a:solidFill>
                <a:srgbClr val="FF0000"/>
              </a:solidFill>
            </a:endParaRP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B8E3363-DD88-FA45-8C49-6C0C0330147E}" type="slidenum">
              <a:rPr lang="en-US" smtClean="0"/>
              <a:t>25</a:t>
            </a:fld>
            <a:endParaRPr lang="en-US"/>
          </a:p>
        </p:txBody>
      </p:sp>
    </p:spTree>
    <p:extLst>
      <p:ext uri="{BB962C8B-B14F-4D97-AF65-F5344CB8AC3E}">
        <p14:creationId xmlns:p14="http://schemas.microsoft.com/office/powerpoint/2010/main" val="3089890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AC pump Assembly</a:t>
            </a:r>
          </a:p>
          <a:p>
            <a:endParaRPr lang="en-US" dirty="0"/>
          </a:p>
          <a:p>
            <a:r>
              <a:rPr lang="en-US" dirty="0"/>
              <a:t>Key Points:</a:t>
            </a:r>
          </a:p>
          <a:p>
            <a:pPr marL="171450" indent="-171450">
              <a:buFont typeface="Wingdings" panose="05000000000000000000" pitchFamily="2" charset="2"/>
              <a:buChar char="§"/>
            </a:pPr>
            <a:r>
              <a:rPr lang="en-US" dirty="0"/>
              <a:t>The  AC pump assembly has no high-pressure air.</a:t>
            </a:r>
          </a:p>
          <a:p>
            <a:pPr marL="171450" indent="-171450">
              <a:buFont typeface="Wingdings" panose="05000000000000000000" pitchFamily="2" charset="2"/>
              <a:buChar char="§"/>
            </a:pPr>
            <a:r>
              <a:rPr lang="en-US" dirty="0"/>
              <a:t>The AC pump assembly contains secondary signals.  The Centrifuged Chamber Door lock position sensor #2, the centrifuge chamber door position sensor #2, and Centrifuge Motor Hall effect sensor C are all monitored on the AC pump assembly CCA</a:t>
            </a:r>
          </a:p>
          <a:p>
            <a:pPr marL="171450" indent="-171450">
              <a:buFont typeface="Wingdings" panose="05000000000000000000" pitchFamily="2" charset="2"/>
              <a:buChar char="§"/>
            </a:pPr>
            <a:r>
              <a:rPr lang="en-US" dirty="0"/>
              <a:t>The AC pump track is mechanically coupled to the AC pump lid</a:t>
            </a:r>
          </a:p>
          <a:p>
            <a:pPr marL="171450" indent="-171450">
              <a:buFont typeface="Wingdings" panose="05000000000000000000" pitchFamily="2" charset="2"/>
              <a:buChar char="§"/>
            </a:pPr>
            <a:r>
              <a:rPr lang="en-US" dirty="0"/>
              <a:t>The AC line fluid detector detectors the presence of AC.</a:t>
            </a:r>
          </a:p>
          <a:p>
            <a:pPr marL="171450" indent="-171450">
              <a:buFont typeface="Wingdings" panose="05000000000000000000" pitchFamily="2" charset="2"/>
              <a:buChar char="§"/>
            </a:pPr>
            <a:r>
              <a:rPr lang="en-US" dirty="0"/>
              <a:t>The AC pump assembly CCA controls the AC pump motor speed.</a:t>
            </a:r>
          </a:p>
          <a:p>
            <a:pPr marL="171450" indent="-171450">
              <a:buFont typeface="Wingdings" panose="05000000000000000000" pitchFamily="2" charset="2"/>
              <a:buChar char="§"/>
            </a:pPr>
            <a:r>
              <a:rPr lang="en-US" b="1" dirty="0">
                <a:solidFill>
                  <a:srgbClr val="FF0000"/>
                </a:solidFill>
              </a:rPr>
              <a:t>The Stop NC 2 signal is processed directly by the control computer, but it still gets it power from the AC pump assembly. </a:t>
            </a:r>
          </a:p>
          <a:p>
            <a:pPr marL="171450" indent="-171450">
              <a:buFont typeface="Wingdings" panose="05000000000000000000" pitchFamily="2" charset="2"/>
              <a:buChar char="§"/>
            </a:pPr>
            <a:r>
              <a:rPr lang="en-US" b="0" dirty="0">
                <a:solidFill>
                  <a:srgbClr val="FF0000"/>
                </a:solidFill>
              </a:rPr>
              <a:t>The AC pump rotor is red to match the AC Spike on the septation set and to distinguish it from the draw and return pump rotors.</a:t>
            </a:r>
          </a:p>
          <a:p>
            <a:pPr marL="0" indent="0">
              <a:buFont typeface="Wingdings" panose="05000000000000000000" pitchFamily="2" charset="2"/>
              <a:buNone/>
            </a:pPr>
            <a:endParaRPr lang="en-US" b="0" dirty="0">
              <a:solidFill>
                <a:srgbClr val="FF0000"/>
              </a:solidFill>
            </a:endParaRPr>
          </a:p>
          <a:p>
            <a:pPr marL="171450" indent="-171450">
              <a:buFont typeface="Wingdings" panose="05000000000000000000" pitchFamily="2" charset="2"/>
              <a:buChar char="§"/>
            </a:pPr>
            <a:endParaRPr lang="en-US" b="1" dirty="0">
              <a:solidFill>
                <a:srgbClr val="FF0000"/>
              </a:solidFill>
            </a:endParaRP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B8E3363-DD88-FA45-8C49-6C0C0330147E}" type="slidenum">
              <a:rPr lang="en-US" smtClean="0"/>
              <a:t>26</a:t>
            </a:fld>
            <a:endParaRPr lang="en-US"/>
          </a:p>
        </p:txBody>
      </p:sp>
    </p:spTree>
    <p:extLst>
      <p:ext uri="{BB962C8B-B14F-4D97-AF65-F5344CB8AC3E}">
        <p14:creationId xmlns:p14="http://schemas.microsoft.com/office/powerpoint/2010/main" val="19004363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u="sng" dirty="0"/>
              <a:t>What we are going to do:</a:t>
            </a:r>
          </a:p>
          <a:p>
            <a:pPr marL="0" indent="0">
              <a:buNone/>
            </a:pPr>
            <a:endParaRPr lang="en-US" u="sng" dirty="0"/>
          </a:p>
          <a:p>
            <a:pPr marL="171450" indent="-171450">
              <a:buFont typeface="Wingdings" panose="05000000000000000000" pitchFamily="2" charset="2"/>
              <a:buChar char="§"/>
            </a:pPr>
            <a:r>
              <a:rPr lang="en-US" dirty="0"/>
              <a:t>Remove AC pump module.</a:t>
            </a:r>
          </a:p>
          <a:p>
            <a:pPr marL="171450" indent="-171450">
              <a:buFont typeface="Wingdings" panose="05000000000000000000" pitchFamily="2" charset="2"/>
              <a:buChar char="§"/>
            </a:pPr>
            <a:r>
              <a:rPr lang="en-US" dirty="0"/>
              <a:t>Identify AC pump system components</a:t>
            </a:r>
          </a:p>
          <a:p>
            <a:pPr marL="171450" indent="-171450">
              <a:buFont typeface="Wingdings" panose="05000000000000000000" pitchFamily="2" charset="2"/>
              <a:buChar char="§"/>
            </a:pPr>
            <a:r>
              <a:rPr lang="en-US" dirty="0"/>
              <a:t>Replace AC pump module</a:t>
            </a:r>
          </a:p>
          <a:p>
            <a:pPr marL="171450" indent="-171450">
              <a:buFont typeface="Wingdings" panose="05000000000000000000" pitchFamily="2" charset="2"/>
              <a:buChar char="§"/>
            </a:pPr>
            <a:r>
              <a:rPr lang="en-US" dirty="0"/>
              <a:t>Use your resources to answer questions</a:t>
            </a:r>
          </a:p>
          <a:p>
            <a:pPr marL="171450" indent="-171450">
              <a:buFont typeface="Wingdings" panose="05000000000000000000" pitchFamily="2" charset="2"/>
              <a:buChar char="§"/>
            </a:pPr>
            <a:r>
              <a:rPr lang="en-US" dirty="0"/>
              <a:t>Use service software to control the system</a:t>
            </a:r>
          </a:p>
          <a:p>
            <a:endParaRPr lang="en-US" dirty="0"/>
          </a:p>
        </p:txBody>
      </p:sp>
      <p:sp>
        <p:nvSpPr>
          <p:cNvPr id="4" name="Slide Number Placeholder 3"/>
          <p:cNvSpPr>
            <a:spLocks noGrp="1"/>
          </p:cNvSpPr>
          <p:nvPr>
            <p:ph type="sldNum" sz="quarter" idx="5"/>
          </p:nvPr>
        </p:nvSpPr>
        <p:spPr/>
        <p:txBody>
          <a:bodyPr/>
          <a:lstStyle/>
          <a:p>
            <a:fld id="{5B8E3363-DD88-FA45-8C49-6C0C0330147E}" type="slidenum">
              <a:rPr lang="en-US" smtClean="0"/>
              <a:t>27</a:t>
            </a:fld>
            <a:endParaRPr lang="en-US"/>
          </a:p>
        </p:txBody>
      </p:sp>
    </p:spTree>
    <p:extLst>
      <p:ext uri="{BB962C8B-B14F-4D97-AF65-F5344CB8AC3E}">
        <p14:creationId xmlns:p14="http://schemas.microsoft.com/office/powerpoint/2010/main" val="24826494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 Pump Assembly Workshop #2 Title Slide</a:t>
            </a:r>
          </a:p>
        </p:txBody>
      </p:sp>
      <p:sp>
        <p:nvSpPr>
          <p:cNvPr id="4" name="Slide Number Placeholder 3"/>
          <p:cNvSpPr>
            <a:spLocks noGrp="1"/>
          </p:cNvSpPr>
          <p:nvPr>
            <p:ph type="sldNum" sz="quarter" idx="5"/>
          </p:nvPr>
        </p:nvSpPr>
        <p:spPr/>
        <p:txBody>
          <a:bodyPr/>
          <a:lstStyle/>
          <a:p>
            <a:fld id="{5B8E3363-DD88-FA45-8C49-6C0C0330147E}" type="slidenum">
              <a:rPr lang="en-US" smtClean="0"/>
              <a:t>28</a:t>
            </a:fld>
            <a:endParaRPr lang="en-US"/>
          </a:p>
        </p:txBody>
      </p:sp>
    </p:spTree>
    <p:extLst>
      <p:ext uri="{BB962C8B-B14F-4D97-AF65-F5344CB8AC3E}">
        <p14:creationId xmlns:p14="http://schemas.microsoft.com/office/powerpoint/2010/main" val="33808405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secondary signals are monitored by the AC pump CCA?</a:t>
            </a:r>
          </a:p>
          <a:p>
            <a:pPr lvl="1"/>
            <a:r>
              <a:rPr lang="en-US" dirty="0"/>
              <a:t>Centrifuge Door lock #2, Centrifuge Door Closed #2, Motor Hall Effect C</a:t>
            </a:r>
          </a:p>
          <a:p>
            <a:r>
              <a:rPr lang="en-US" dirty="0"/>
              <a:t>What does the AC line fluid sensor detector do?</a:t>
            </a:r>
          </a:p>
          <a:p>
            <a:pPr lvl="1"/>
            <a:r>
              <a:rPr lang="en-US" dirty="0"/>
              <a:t>Senses the presence of AC in the AC line.</a:t>
            </a:r>
          </a:p>
          <a:p>
            <a:r>
              <a:rPr lang="en-US" dirty="0"/>
              <a:t>What does the AC pump Lid position sensor detect?</a:t>
            </a:r>
          </a:p>
          <a:p>
            <a:pPr lvl="1"/>
            <a:r>
              <a:rPr lang="en-US" dirty="0"/>
              <a:t>The presence of the lid or the closed status of the AC lid.</a:t>
            </a:r>
          </a:p>
          <a:p>
            <a:r>
              <a:rPr lang="en-US" dirty="0"/>
              <a:t>What does the Stop NC 2 signal get from the AC pump CCA?</a:t>
            </a:r>
          </a:p>
          <a:p>
            <a:pPr lvl="1"/>
            <a:r>
              <a:rPr lang="en-US" dirty="0"/>
              <a:t>Power</a:t>
            </a:r>
          </a:p>
          <a:p>
            <a:r>
              <a:rPr lang="en-US" dirty="0"/>
              <a:t>What color is the AC pump rotor?</a:t>
            </a:r>
          </a:p>
          <a:p>
            <a:pPr lvl="1"/>
            <a:r>
              <a:rPr lang="en-US" dirty="0"/>
              <a:t>Red</a:t>
            </a:r>
          </a:p>
          <a:p>
            <a:endParaRPr lang="en-US" dirty="0"/>
          </a:p>
        </p:txBody>
      </p:sp>
      <p:sp>
        <p:nvSpPr>
          <p:cNvPr id="4" name="Slide Number Placeholder 3"/>
          <p:cNvSpPr>
            <a:spLocks noGrp="1"/>
          </p:cNvSpPr>
          <p:nvPr>
            <p:ph type="sldNum" sz="quarter" idx="5"/>
          </p:nvPr>
        </p:nvSpPr>
        <p:spPr/>
        <p:txBody>
          <a:bodyPr/>
          <a:lstStyle/>
          <a:p>
            <a:fld id="{5B8E3363-DD88-FA45-8C49-6C0C0330147E}" type="slidenum">
              <a:rPr lang="en-US" smtClean="0"/>
              <a:t>29</a:t>
            </a:fld>
            <a:endParaRPr lang="en-US"/>
          </a:p>
        </p:txBody>
      </p:sp>
    </p:spTree>
    <p:extLst>
      <p:ext uri="{BB962C8B-B14F-4D97-AF65-F5344CB8AC3E}">
        <p14:creationId xmlns:p14="http://schemas.microsoft.com/office/powerpoint/2010/main" val="2946177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Agenda  </a:t>
            </a:r>
          </a:p>
          <a:p>
            <a:endParaRPr lang="en-US" dirty="0">
              <a:solidFill>
                <a:schemeClr val="tx1"/>
              </a:solidFill>
            </a:endParaRPr>
          </a:p>
          <a:p>
            <a:r>
              <a:rPr lang="en-US" dirty="0">
                <a:solidFill>
                  <a:schemeClr val="tx1"/>
                </a:solidFill>
              </a:rPr>
              <a:t>Day 1</a:t>
            </a:r>
          </a:p>
          <a:p>
            <a:pPr lvl="1"/>
            <a:r>
              <a:rPr lang="en-US" dirty="0">
                <a:solidFill>
                  <a:schemeClr val="tx1"/>
                </a:solidFill>
              </a:rPr>
              <a:t>Introductions</a:t>
            </a:r>
          </a:p>
          <a:p>
            <a:pPr lvl="1"/>
            <a:r>
              <a:rPr lang="en-US" dirty="0">
                <a:solidFill>
                  <a:schemeClr val="tx1"/>
                </a:solidFill>
              </a:rPr>
              <a:t>Rika Overview</a:t>
            </a:r>
          </a:p>
          <a:p>
            <a:pPr lvl="1"/>
            <a:r>
              <a:rPr lang="en-US" dirty="0">
                <a:solidFill>
                  <a:schemeClr val="tx1"/>
                </a:solidFill>
              </a:rPr>
              <a:t>High-Pressure and Cuff discussion and workshop</a:t>
            </a:r>
          </a:p>
          <a:p>
            <a:pPr lvl="1"/>
            <a:r>
              <a:rPr lang="en-US" dirty="0">
                <a:solidFill>
                  <a:schemeClr val="tx1"/>
                </a:solidFill>
              </a:rPr>
              <a:t>AC Pump assembly discussion and workshop</a:t>
            </a:r>
          </a:p>
          <a:p>
            <a:pPr lvl="1"/>
            <a:r>
              <a:rPr lang="en-US" dirty="0">
                <a:solidFill>
                  <a:schemeClr val="tx1"/>
                </a:solidFill>
              </a:rPr>
              <a:t>Power System discussion and workshop</a:t>
            </a:r>
          </a:p>
          <a:p>
            <a:r>
              <a:rPr lang="en-US" dirty="0">
                <a:solidFill>
                  <a:schemeClr val="tx1"/>
                </a:solidFill>
              </a:rPr>
              <a:t>Day 2</a:t>
            </a:r>
          </a:p>
          <a:p>
            <a:pPr lvl="1"/>
            <a:r>
              <a:rPr lang="en-US" dirty="0">
                <a:solidFill>
                  <a:schemeClr val="tx1"/>
                </a:solidFill>
              </a:rPr>
              <a:t>Review</a:t>
            </a:r>
          </a:p>
          <a:p>
            <a:pPr lvl="1"/>
            <a:r>
              <a:rPr lang="en-US" dirty="0">
                <a:solidFill>
                  <a:schemeClr val="tx1"/>
                </a:solidFill>
              </a:rPr>
              <a:t>Draw and Return Pump assembly discussion and workshop</a:t>
            </a:r>
          </a:p>
          <a:p>
            <a:pPr lvl="1"/>
            <a:r>
              <a:rPr lang="en-US" dirty="0">
                <a:solidFill>
                  <a:schemeClr val="tx1"/>
                </a:solidFill>
              </a:rPr>
              <a:t>Soft Cassette Housing assembly discussion and workshop</a:t>
            </a:r>
          </a:p>
          <a:p>
            <a:pPr lvl="1"/>
            <a:r>
              <a:rPr lang="en-US" dirty="0">
                <a:solidFill>
                  <a:schemeClr val="tx1"/>
                </a:solidFill>
              </a:rPr>
              <a:t>Dual-Valve assembly discussion and Workshop</a:t>
            </a:r>
          </a:p>
          <a:p>
            <a:r>
              <a:rPr lang="en-US" sz="2000" dirty="0">
                <a:solidFill>
                  <a:schemeClr val="tx1"/>
                </a:solidFill>
              </a:rPr>
              <a:t>Day 3</a:t>
            </a:r>
          </a:p>
          <a:p>
            <a:pPr lvl="1"/>
            <a:r>
              <a:rPr lang="en-US" sz="1700" dirty="0">
                <a:solidFill>
                  <a:schemeClr val="tx1"/>
                </a:solidFill>
              </a:rPr>
              <a:t>Review</a:t>
            </a:r>
          </a:p>
          <a:p>
            <a:pPr lvl="1"/>
            <a:r>
              <a:rPr lang="en-US" sz="1700" dirty="0">
                <a:solidFill>
                  <a:schemeClr val="tx1"/>
                </a:solidFill>
              </a:rPr>
              <a:t>Weigh Station discussion and workshop</a:t>
            </a:r>
          </a:p>
          <a:p>
            <a:pPr lvl="1"/>
            <a:r>
              <a:rPr lang="en-US" sz="1700" dirty="0">
                <a:solidFill>
                  <a:schemeClr val="tx1"/>
                </a:solidFill>
              </a:rPr>
              <a:t>Centrifuge and Centrifuge Chamber assembly discussion and workshop</a:t>
            </a:r>
          </a:p>
          <a:p>
            <a:r>
              <a:rPr lang="en-US" sz="2000" dirty="0">
                <a:solidFill>
                  <a:schemeClr val="tx1"/>
                </a:solidFill>
              </a:rPr>
              <a:t>Day 4</a:t>
            </a:r>
          </a:p>
          <a:p>
            <a:pPr lvl="1"/>
            <a:r>
              <a:rPr lang="en-US" sz="1700" dirty="0">
                <a:solidFill>
                  <a:schemeClr val="tx1"/>
                </a:solidFill>
              </a:rPr>
              <a:t>Control System discussion and workshop</a:t>
            </a:r>
          </a:p>
          <a:p>
            <a:pPr lvl="1"/>
            <a:r>
              <a:rPr lang="en-US" sz="1700" dirty="0">
                <a:solidFill>
                  <a:schemeClr val="tx1"/>
                </a:solidFill>
              </a:rPr>
              <a:t>Service Message discussion</a:t>
            </a:r>
          </a:p>
          <a:p>
            <a:pPr lvl="1"/>
            <a:r>
              <a:rPr lang="en-US" sz="1700" dirty="0">
                <a:solidFill>
                  <a:schemeClr val="tx1"/>
                </a:solidFill>
              </a:rPr>
              <a:t>Troubleshooting discussion</a:t>
            </a:r>
          </a:p>
          <a:p>
            <a:pPr lvl="1"/>
            <a:r>
              <a:rPr lang="en-US" sz="1700" dirty="0">
                <a:solidFill>
                  <a:schemeClr val="tx1"/>
                </a:solidFill>
              </a:rPr>
              <a:t>Troubleshooting fault exercises</a:t>
            </a:r>
          </a:p>
          <a:p>
            <a:pPr lvl="1"/>
            <a:r>
              <a:rPr lang="en-US" sz="1700" dirty="0">
                <a:solidFill>
                  <a:schemeClr val="tx1"/>
                </a:solidFill>
              </a:rPr>
              <a:t>IQ/OQ/PQ</a:t>
            </a:r>
          </a:p>
          <a:p>
            <a:r>
              <a:rPr lang="en-US" sz="2000" dirty="0">
                <a:solidFill>
                  <a:schemeClr val="tx1"/>
                </a:solidFill>
              </a:rPr>
              <a:t>Day 5</a:t>
            </a:r>
          </a:p>
          <a:p>
            <a:pPr lvl="1"/>
            <a:r>
              <a:rPr lang="en-US" sz="1600" dirty="0">
                <a:solidFill>
                  <a:schemeClr val="tx1"/>
                </a:solidFill>
              </a:rPr>
              <a:t>Overflow</a:t>
            </a:r>
          </a:p>
          <a:p>
            <a:pPr lvl="1"/>
            <a:r>
              <a:rPr lang="en-US" sz="1700" dirty="0">
                <a:solidFill>
                  <a:schemeClr val="tx1"/>
                </a:solidFill>
              </a:rPr>
              <a:t>Review and Test</a:t>
            </a:r>
          </a:p>
          <a:p>
            <a:endParaRPr lang="en-US" dirty="0"/>
          </a:p>
        </p:txBody>
      </p:sp>
      <p:sp>
        <p:nvSpPr>
          <p:cNvPr id="4" name="Slide Number Placeholder 3"/>
          <p:cNvSpPr>
            <a:spLocks noGrp="1"/>
          </p:cNvSpPr>
          <p:nvPr>
            <p:ph type="sldNum" sz="quarter" idx="5"/>
          </p:nvPr>
        </p:nvSpPr>
        <p:spPr/>
        <p:txBody>
          <a:bodyPr/>
          <a:lstStyle/>
          <a:p>
            <a:fld id="{5B8E3363-DD88-FA45-8C49-6C0C0330147E}" type="slidenum">
              <a:rPr lang="en-US" smtClean="0"/>
              <a:t>3</a:t>
            </a:fld>
            <a:endParaRPr lang="en-US"/>
          </a:p>
        </p:txBody>
      </p:sp>
    </p:spTree>
    <p:extLst>
      <p:ext uri="{BB962C8B-B14F-4D97-AF65-F5344CB8AC3E}">
        <p14:creationId xmlns:p14="http://schemas.microsoft.com/office/powerpoint/2010/main" val="16046048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Power System Assembly Title Slide</a:t>
            </a:r>
          </a:p>
        </p:txBody>
      </p:sp>
      <p:sp>
        <p:nvSpPr>
          <p:cNvPr id="4" name="Slide Number Placeholder 3"/>
          <p:cNvSpPr>
            <a:spLocks noGrp="1"/>
          </p:cNvSpPr>
          <p:nvPr>
            <p:ph type="sldNum" sz="quarter" idx="5"/>
          </p:nvPr>
        </p:nvSpPr>
        <p:spPr/>
        <p:txBody>
          <a:bodyPr/>
          <a:lstStyle/>
          <a:p>
            <a:fld id="{5B8E3363-DD88-FA45-8C49-6C0C0330147E}" type="slidenum">
              <a:rPr lang="en-US" smtClean="0"/>
              <a:t>30</a:t>
            </a:fld>
            <a:endParaRPr lang="en-US"/>
          </a:p>
        </p:txBody>
      </p:sp>
    </p:spTree>
    <p:extLst>
      <p:ext uri="{BB962C8B-B14F-4D97-AF65-F5344CB8AC3E}">
        <p14:creationId xmlns:p14="http://schemas.microsoft.com/office/powerpoint/2010/main" val="722580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Upon completion of this module, you will be able 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171450" indent="-171450">
              <a:buFont typeface="Wingdings" panose="05000000000000000000" pitchFamily="2" charset="2"/>
              <a:buChar char="§"/>
            </a:pPr>
            <a:r>
              <a:rPr lang="en-US" dirty="0"/>
              <a:t>Physically identify the major components of the power system with the use of the supplied resources</a:t>
            </a:r>
          </a:p>
          <a:p>
            <a:pPr marL="171450" indent="-171450">
              <a:buFont typeface="Wingdings" panose="05000000000000000000" pitchFamily="2" charset="2"/>
              <a:buChar char="§"/>
            </a:pPr>
            <a:r>
              <a:rPr lang="en-US" dirty="0"/>
              <a:t>Describe the over all function of the power system</a:t>
            </a:r>
          </a:p>
          <a:p>
            <a:pPr marL="171450" indent="-171450">
              <a:buFont typeface="Wingdings" panose="05000000000000000000" pitchFamily="2" charset="2"/>
              <a:buChar char="§"/>
            </a:pPr>
            <a:r>
              <a:rPr lang="en-US" dirty="0"/>
              <a:t>Preform maintenance on the power system using supplied resources</a:t>
            </a:r>
          </a:p>
          <a:p>
            <a:pPr marL="171450" indent="-171450">
              <a:buFont typeface="Wingdings" panose="05000000000000000000" pitchFamily="2" charset="2"/>
              <a:buChar char="§"/>
            </a:pPr>
            <a:r>
              <a:rPr lang="en-US" dirty="0"/>
              <a:t>Troubleshoot the power system to its major components using supplied resources</a:t>
            </a:r>
          </a:p>
          <a:p>
            <a:pPr marL="171450" indent="-171450">
              <a:buFont typeface="Wingdings" panose="05000000000000000000" pitchFamily="2" charset="2"/>
              <a:buChar char="§"/>
            </a:pPr>
            <a:r>
              <a:rPr lang="en-US" dirty="0"/>
              <a:t>Control the power system using service software</a:t>
            </a:r>
          </a:p>
          <a:p>
            <a:endParaRPr lang="en-US" dirty="0"/>
          </a:p>
        </p:txBody>
      </p:sp>
      <p:sp>
        <p:nvSpPr>
          <p:cNvPr id="4" name="Slide Number Placeholder 3"/>
          <p:cNvSpPr>
            <a:spLocks noGrp="1"/>
          </p:cNvSpPr>
          <p:nvPr>
            <p:ph type="sldNum" sz="quarter" idx="5"/>
          </p:nvPr>
        </p:nvSpPr>
        <p:spPr/>
        <p:txBody>
          <a:bodyPr/>
          <a:lstStyle/>
          <a:p>
            <a:fld id="{5B8E3363-DD88-FA45-8C49-6C0C0330147E}" type="slidenum">
              <a:rPr lang="en-US" smtClean="0"/>
              <a:t>31</a:t>
            </a:fld>
            <a:endParaRPr lang="en-US"/>
          </a:p>
        </p:txBody>
      </p:sp>
    </p:spTree>
    <p:extLst>
      <p:ext uri="{BB962C8B-B14F-4D97-AF65-F5344CB8AC3E}">
        <p14:creationId xmlns:p14="http://schemas.microsoft.com/office/powerpoint/2010/main" val="5689808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the power system</a:t>
            </a:r>
          </a:p>
          <a:p>
            <a:endParaRPr lang="en-US" dirty="0"/>
          </a:p>
          <a:p>
            <a:r>
              <a:rPr lang="en-US" dirty="0"/>
              <a:t>Key Points:</a:t>
            </a:r>
          </a:p>
          <a:p>
            <a:pPr marL="171450" indent="-171450">
              <a:buFont typeface="Wingdings" panose="05000000000000000000" pitchFamily="2" charset="2"/>
              <a:buChar char="§"/>
            </a:pPr>
            <a:r>
              <a:rPr lang="en-US" dirty="0"/>
              <a:t>The power system provides +24 V DC to the AC pump CCA, Dual Valve CCA. Soft Cassette housing CCA, Multifunction CCA, Draw Pump CCA, Return Pump CCA, and the Control computer.</a:t>
            </a:r>
          </a:p>
          <a:p>
            <a:pPr marL="171450" indent="-171450">
              <a:buFont typeface="Wingdings" panose="05000000000000000000" pitchFamily="2" charset="2"/>
              <a:buChar char="§"/>
            </a:pPr>
            <a:r>
              <a:rPr lang="en-US" dirty="0"/>
              <a:t>All other DC power such as +3.3, +5, and -5 V DC is created on the respective assemblies.</a:t>
            </a:r>
          </a:p>
          <a:p>
            <a:pPr marL="171450" indent="-171450">
              <a:buFont typeface="Wingdings" panose="05000000000000000000" pitchFamily="2" charset="2"/>
              <a:buChar char="§"/>
            </a:pPr>
            <a:r>
              <a:rPr lang="en-US" dirty="0"/>
              <a:t>The power system accepts  </a:t>
            </a:r>
            <a:r>
              <a:rPr lang="en-US" b="1" dirty="0"/>
              <a:t>90 to 265 V AC input</a:t>
            </a:r>
            <a:r>
              <a:rPr lang="en-US" dirty="0"/>
              <a:t>.</a:t>
            </a:r>
          </a:p>
          <a:p>
            <a:pPr marL="171450" indent="-171450">
              <a:buFont typeface="Wingdings" panose="05000000000000000000" pitchFamily="2" charset="2"/>
              <a:buChar char="§"/>
            </a:pPr>
            <a:r>
              <a:rPr lang="en-US" dirty="0"/>
              <a:t>The power supply system supplies a +12 V DC signal to the power supply fan.  This is the only +12 V DC signal the power supply system supplies. </a:t>
            </a:r>
          </a:p>
          <a:p>
            <a:pPr marL="171450" indent="-171450">
              <a:buFont typeface="Wingdings" panose="05000000000000000000" pitchFamily="2" charset="2"/>
              <a:buChar char="§"/>
            </a:pPr>
            <a:r>
              <a:rPr lang="en-US" dirty="0"/>
              <a:t>The power inlet assembly contains the power cord receptacle, a line filter, and fuses  One in the input and one on the return.</a:t>
            </a:r>
          </a:p>
          <a:p>
            <a:pPr marL="171450" indent="-171450">
              <a:buFont typeface="Wingdings" panose="05000000000000000000" pitchFamily="2" charset="2"/>
              <a:buChar char="§"/>
            </a:pPr>
            <a:r>
              <a:rPr lang="en-US" dirty="0"/>
              <a:t>The power inlet assembly provides IP65 Protection between the inlet and connector pins.</a:t>
            </a:r>
          </a:p>
        </p:txBody>
      </p:sp>
      <p:sp>
        <p:nvSpPr>
          <p:cNvPr id="4" name="Slide Number Placeholder 3"/>
          <p:cNvSpPr>
            <a:spLocks noGrp="1"/>
          </p:cNvSpPr>
          <p:nvPr>
            <p:ph type="sldNum" sz="quarter" idx="5"/>
          </p:nvPr>
        </p:nvSpPr>
        <p:spPr/>
        <p:txBody>
          <a:bodyPr/>
          <a:lstStyle/>
          <a:p>
            <a:fld id="{5B8E3363-DD88-FA45-8C49-6C0C0330147E}" type="slidenum">
              <a:rPr lang="en-US" smtClean="0"/>
              <a:t>32</a:t>
            </a:fld>
            <a:endParaRPr lang="en-US"/>
          </a:p>
        </p:txBody>
      </p:sp>
    </p:spTree>
    <p:extLst>
      <p:ext uri="{BB962C8B-B14F-4D97-AF65-F5344CB8AC3E}">
        <p14:creationId xmlns:p14="http://schemas.microsoft.com/office/powerpoint/2010/main" val="30286526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u="sng" dirty="0"/>
              <a:t>What we are going to do:</a:t>
            </a:r>
          </a:p>
          <a:p>
            <a:pPr marL="171450" indent="-171450">
              <a:buFont typeface="Wingdings" panose="05000000000000000000" pitchFamily="2" charset="2"/>
              <a:buChar char="§"/>
            </a:pPr>
            <a:r>
              <a:rPr lang="en-US" dirty="0"/>
              <a:t>Remove the power sled</a:t>
            </a:r>
          </a:p>
          <a:p>
            <a:pPr marL="171450" indent="-171450">
              <a:buFont typeface="Wingdings" panose="05000000000000000000" pitchFamily="2" charset="2"/>
              <a:buChar char="§"/>
            </a:pPr>
            <a:r>
              <a:rPr lang="en-US" dirty="0"/>
              <a:t>Identify power system components</a:t>
            </a:r>
          </a:p>
          <a:p>
            <a:pPr marL="171450" indent="-171450">
              <a:buFont typeface="Wingdings" panose="05000000000000000000" pitchFamily="2" charset="2"/>
              <a:buChar char="§"/>
            </a:pPr>
            <a:r>
              <a:rPr lang="en-US" dirty="0"/>
              <a:t>Use your resources to answer questions</a:t>
            </a:r>
          </a:p>
          <a:p>
            <a:pPr marL="171450" indent="-171450">
              <a:buFont typeface="Wingdings" panose="05000000000000000000" pitchFamily="2" charset="2"/>
              <a:buChar char="§"/>
            </a:pPr>
            <a:r>
              <a:rPr lang="en-US" dirty="0"/>
              <a:t>Use service software to control the system</a:t>
            </a:r>
          </a:p>
          <a:p>
            <a:endParaRPr lang="en-US" dirty="0"/>
          </a:p>
        </p:txBody>
      </p:sp>
      <p:sp>
        <p:nvSpPr>
          <p:cNvPr id="4" name="Slide Number Placeholder 3"/>
          <p:cNvSpPr>
            <a:spLocks noGrp="1"/>
          </p:cNvSpPr>
          <p:nvPr>
            <p:ph type="sldNum" sz="quarter" idx="5"/>
          </p:nvPr>
        </p:nvSpPr>
        <p:spPr/>
        <p:txBody>
          <a:bodyPr/>
          <a:lstStyle/>
          <a:p>
            <a:fld id="{5B8E3363-DD88-FA45-8C49-6C0C0330147E}" type="slidenum">
              <a:rPr lang="en-US" smtClean="0"/>
              <a:t>33</a:t>
            </a:fld>
            <a:endParaRPr lang="en-US"/>
          </a:p>
        </p:txBody>
      </p:sp>
    </p:spTree>
    <p:extLst>
      <p:ext uri="{BB962C8B-B14F-4D97-AF65-F5344CB8AC3E}">
        <p14:creationId xmlns:p14="http://schemas.microsoft.com/office/powerpoint/2010/main" val="40523713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Power System Assembly Workshop #3 Title Slide</a:t>
            </a:r>
          </a:p>
        </p:txBody>
      </p:sp>
      <p:sp>
        <p:nvSpPr>
          <p:cNvPr id="4" name="Slide Number Placeholder 3"/>
          <p:cNvSpPr>
            <a:spLocks noGrp="1"/>
          </p:cNvSpPr>
          <p:nvPr>
            <p:ph type="sldNum" sz="quarter" idx="5"/>
          </p:nvPr>
        </p:nvSpPr>
        <p:spPr/>
        <p:txBody>
          <a:bodyPr/>
          <a:lstStyle/>
          <a:p>
            <a:fld id="{5B8E3363-DD88-FA45-8C49-6C0C0330147E}" type="slidenum">
              <a:rPr lang="en-US" smtClean="0"/>
              <a:t>34</a:t>
            </a:fld>
            <a:endParaRPr lang="en-US"/>
          </a:p>
        </p:txBody>
      </p:sp>
    </p:spTree>
    <p:extLst>
      <p:ext uri="{BB962C8B-B14F-4D97-AF65-F5344CB8AC3E}">
        <p14:creationId xmlns:p14="http://schemas.microsoft.com/office/powerpoint/2010/main" val="17894600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type of power does the Rika power supply </a:t>
            </a:r>
          </a:p>
          <a:p>
            <a:pPr lvl="1"/>
            <a:r>
              <a:rPr lang="en-US" dirty="0"/>
              <a:t>24 V DC for the Rika device and +12 V DC for the power supply fan</a:t>
            </a:r>
          </a:p>
          <a:p>
            <a:r>
              <a:rPr lang="en-US" dirty="0"/>
              <a:t>Where does the +24 V DC power go?</a:t>
            </a:r>
          </a:p>
          <a:p>
            <a:pPr lvl="1"/>
            <a:r>
              <a:rPr lang="en-US" dirty="0"/>
              <a:t>AC pump CCA, Dual Valve CCA. Soft Cassette housing CCA, Multifunction CCA, Draw Pump CCA, Return Pump CCA, and the Control computer.</a:t>
            </a:r>
          </a:p>
          <a:p>
            <a:pPr marL="171450" indent="-171450"/>
            <a:r>
              <a:rPr lang="en-US" dirty="0"/>
              <a:t>What type of power does the power system accept?</a:t>
            </a:r>
          </a:p>
          <a:p>
            <a:pPr lvl="1"/>
            <a:r>
              <a:rPr lang="en-US" dirty="0"/>
              <a:t>100 to 240 V AC input</a:t>
            </a:r>
          </a:p>
          <a:p>
            <a:r>
              <a:rPr lang="en-US" dirty="0"/>
              <a:t>What does the power inlet contain?</a:t>
            </a:r>
          </a:p>
          <a:p>
            <a:pPr lvl="1"/>
            <a:r>
              <a:rPr lang="en-US" dirty="0"/>
              <a:t>The power inlet assembly contains the power cord receptacle, a line filter, and fuses</a:t>
            </a:r>
          </a:p>
          <a:p>
            <a:endParaRPr lang="en-US" dirty="0"/>
          </a:p>
        </p:txBody>
      </p:sp>
      <p:sp>
        <p:nvSpPr>
          <p:cNvPr id="4" name="Slide Number Placeholder 3"/>
          <p:cNvSpPr>
            <a:spLocks noGrp="1"/>
          </p:cNvSpPr>
          <p:nvPr>
            <p:ph type="sldNum" sz="quarter" idx="5"/>
          </p:nvPr>
        </p:nvSpPr>
        <p:spPr/>
        <p:txBody>
          <a:bodyPr/>
          <a:lstStyle/>
          <a:p>
            <a:fld id="{5B8E3363-DD88-FA45-8C49-6C0C0330147E}" type="slidenum">
              <a:rPr lang="en-US" smtClean="0"/>
              <a:t>35</a:t>
            </a:fld>
            <a:endParaRPr lang="en-US"/>
          </a:p>
        </p:txBody>
      </p:sp>
    </p:spTree>
    <p:extLst>
      <p:ext uri="{BB962C8B-B14F-4D97-AF65-F5344CB8AC3E}">
        <p14:creationId xmlns:p14="http://schemas.microsoft.com/office/powerpoint/2010/main" val="20261728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Draw Pump and Return Pump Assemblies Title Slide</a:t>
            </a:r>
          </a:p>
        </p:txBody>
      </p:sp>
      <p:sp>
        <p:nvSpPr>
          <p:cNvPr id="4" name="Slide Number Placeholder 3"/>
          <p:cNvSpPr>
            <a:spLocks noGrp="1"/>
          </p:cNvSpPr>
          <p:nvPr>
            <p:ph type="sldNum" sz="quarter" idx="5"/>
          </p:nvPr>
        </p:nvSpPr>
        <p:spPr/>
        <p:txBody>
          <a:bodyPr/>
          <a:lstStyle/>
          <a:p>
            <a:fld id="{5B8E3363-DD88-FA45-8C49-6C0C0330147E}" type="slidenum">
              <a:rPr lang="en-US" smtClean="0"/>
              <a:t>36</a:t>
            </a:fld>
            <a:endParaRPr lang="en-US"/>
          </a:p>
        </p:txBody>
      </p:sp>
    </p:spTree>
    <p:extLst>
      <p:ext uri="{BB962C8B-B14F-4D97-AF65-F5344CB8AC3E}">
        <p14:creationId xmlns:p14="http://schemas.microsoft.com/office/powerpoint/2010/main" val="18743813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Upon completion of this module, you will be able to:</a:t>
            </a:r>
          </a:p>
          <a:p>
            <a:pPr marL="171450" indent="-171450">
              <a:buFont typeface="Wingdings" panose="05000000000000000000" pitchFamily="2" charset="2"/>
              <a:buChar char="§"/>
            </a:pPr>
            <a:endParaRPr lang="en-US" dirty="0"/>
          </a:p>
          <a:p>
            <a:pPr marL="171450" indent="-171450">
              <a:buFont typeface="Wingdings" panose="05000000000000000000" pitchFamily="2" charset="2"/>
              <a:buChar char="§"/>
            </a:pPr>
            <a:r>
              <a:rPr lang="en-US" dirty="0"/>
              <a:t>Physically identify the major components of the draw and return pump assemblies with the use of the supplied resources with minimal direction</a:t>
            </a:r>
          </a:p>
          <a:p>
            <a:pPr marL="171450" indent="-171450">
              <a:buFont typeface="Wingdings" panose="05000000000000000000" pitchFamily="2" charset="2"/>
              <a:buChar char="§"/>
            </a:pPr>
            <a:r>
              <a:rPr lang="en-US" dirty="0"/>
              <a:t>Describe the over all function of the draw and return pump assemblies using supplied resources with minimal direction</a:t>
            </a:r>
          </a:p>
          <a:p>
            <a:pPr marL="171450" indent="-171450">
              <a:buFont typeface="Wingdings" panose="05000000000000000000" pitchFamily="2" charset="2"/>
              <a:buChar char="§"/>
            </a:pPr>
            <a:r>
              <a:rPr lang="en-US" dirty="0"/>
              <a:t>Physically identify the differences between the draw and return pump assemblies using supplied resources with minimal direction</a:t>
            </a:r>
          </a:p>
          <a:p>
            <a:pPr marL="171450" indent="-171450">
              <a:buFont typeface="Wingdings" panose="05000000000000000000" pitchFamily="2" charset="2"/>
              <a:buChar char="§"/>
            </a:pPr>
            <a:r>
              <a:rPr lang="en-US" dirty="0"/>
              <a:t>Control the draw and return pump assemblies using service software using supplied resources with minimal direction</a:t>
            </a:r>
          </a:p>
          <a:p>
            <a:endParaRPr lang="en-US" dirty="0"/>
          </a:p>
        </p:txBody>
      </p:sp>
      <p:sp>
        <p:nvSpPr>
          <p:cNvPr id="4" name="Slide Number Placeholder 3"/>
          <p:cNvSpPr>
            <a:spLocks noGrp="1"/>
          </p:cNvSpPr>
          <p:nvPr>
            <p:ph type="sldNum" sz="quarter" idx="5"/>
          </p:nvPr>
        </p:nvSpPr>
        <p:spPr/>
        <p:txBody>
          <a:bodyPr/>
          <a:lstStyle/>
          <a:p>
            <a:fld id="{5B8E3363-DD88-FA45-8C49-6C0C0330147E}" type="slidenum">
              <a:rPr lang="en-US" smtClean="0"/>
              <a:t>37</a:t>
            </a:fld>
            <a:endParaRPr lang="en-US"/>
          </a:p>
        </p:txBody>
      </p:sp>
    </p:spTree>
    <p:extLst>
      <p:ext uri="{BB962C8B-B14F-4D97-AF65-F5344CB8AC3E}">
        <p14:creationId xmlns:p14="http://schemas.microsoft.com/office/powerpoint/2010/main" val="7381165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draw pump assembly</a:t>
            </a:r>
          </a:p>
          <a:p>
            <a:endParaRPr lang="en-US" dirty="0"/>
          </a:p>
          <a:p>
            <a:r>
              <a:rPr lang="en-US" dirty="0"/>
              <a:t>Key Points: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kern="1200" dirty="0">
                <a:solidFill>
                  <a:schemeClr val="tx1"/>
                </a:solidFill>
                <a:latin typeface="+mn-lt"/>
                <a:ea typeface="+mn-ea"/>
                <a:cs typeface="+mn-cs"/>
              </a:rPr>
              <a:t>The draw pump assembly draws whole blood from the donor and sends it to the centrifuge to be separated into plasma and other components.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kern="1200" dirty="0">
                <a:solidFill>
                  <a:schemeClr val="tx1"/>
                </a:solidFill>
                <a:latin typeface="+mn-lt"/>
                <a:ea typeface="+mn-ea"/>
                <a:cs typeface="+mn-cs"/>
              </a:rPr>
              <a:t>The draw pump track is normally closed.</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kern="1200" dirty="0">
                <a:solidFill>
                  <a:schemeClr val="tx1"/>
                </a:solidFill>
                <a:latin typeface="+mn-lt"/>
                <a:ea typeface="+mn-ea"/>
                <a:cs typeface="+mn-cs"/>
              </a:rPr>
              <a:t>When the track is in its resting, closed state, it is held against the rollers with springs.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kern="1200" dirty="0">
                <a:solidFill>
                  <a:schemeClr val="tx1"/>
                </a:solidFill>
                <a:latin typeface="+mn-lt"/>
                <a:ea typeface="+mn-ea"/>
                <a:cs typeface="+mn-cs"/>
              </a:rPr>
              <a:t>When the track is in its active, open state, high pressure air pushes the block away from the rollers to allow fluid to flow through the disposable tube.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kern="1200" dirty="0">
                <a:solidFill>
                  <a:schemeClr val="tx1"/>
                </a:solidFill>
                <a:latin typeface="+mn-lt"/>
                <a:ea typeface="+mn-ea"/>
                <a:cs typeface="+mn-cs"/>
              </a:rPr>
              <a:t>The draw pump track contains a pressure sensor.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b="0" dirty="0">
                <a:solidFill>
                  <a:srgbClr val="FF0000"/>
                </a:solidFill>
              </a:rPr>
              <a:t>The draw pump cap is green to match the door handle and distinguish it from the AC and return pump rotors.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b="0" dirty="0">
                <a:solidFill>
                  <a:srgbClr val="FF0000"/>
                </a:solidFill>
              </a:rPr>
              <a:t>The draw pump assembly gets high pressure air from the AC side manifold</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B8E3363-DD88-FA45-8C49-6C0C0330147E}" type="slidenum">
              <a:rPr lang="en-US" smtClean="0"/>
              <a:t>38</a:t>
            </a:fld>
            <a:endParaRPr lang="en-US"/>
          </a:p>
        </p:txBody>
      </p:sp>
    </p:spTree>
    <p:extLst>
      <p:ext uri="{BB962C8B-B14F-4D97-AF65-F5344CB8AC3E}">
        <p14:creationId xmlns:p14="http://schemas.microsoft.com/office/powerpoint/2010/main" val="9451238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return pump assembly</a:t>
            </a:r>
          </a:p>
          <a:p>
            <a:endParaRPr lang="en-US" dirty="0"/>
          </a:p>
          <a:p>
            <a:r>
              <a:rPr lang="en-US" dirty="0"/>
              <a:t>Key Points:</a:t>
            </a:r>
          </a:p>
          <a:p>
            <a:pPr marL="171450" indent="-171450">
              <a:buFont typeface="Wingdings" panose="05000000000000000000" pitchFamily="2" charset="2"/>
              <a:buChar char="§"/>
            </a:pPr>
            <a:r>
              <a:rPr lang="en-US" sz="1200" kern="1200" dirty="0">
                <a:solidFill>
                  <a:schemeClr val="tx1"/>
                </a:solidFill>
                <a:latin typeface="+mn-lt"/>
                <a:ea typeface="+mn-ea"/>
                <a:cs typeface="+mn-cs"/>
              </a:rPr>
              <a:t>The return pump returns blood components to the donor during the return cycle until air is detected at the line sensor, signaling the device to switch back to the draw cycle.</a:t>
            </a:r>
          </a:p>
          <a:p>
            <a:pPr marL="171450" indent="-171450">
              <a:buFont typeface="Wingdings" panose="05000000000000000000" pitchFamily="2" charset="2"/>
              <a:buChar char="§"/>
            </a:pPr>
            <a:r>
              <a:rPr lang="en-US" sz="1200" kern="1200" dirty="0">
                <a:solidFill>
                  <a:schemeClr val="tx1"/>
                </a:solidFill>
                <a:latin typeface="+mn-lt"/>
                <a:ea typeface="+mn-ea"/>
                <a:cs typeface="+mn-cs"/>
              </a:rPr>
              <a:t>The return pump assembly also moves saline back to the donor through the return pump tubing line. It senses line pressure, the presence of different types of cells, and the return pump lid position.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kern="1200" dirty="0">
                <a:solidFill>
                  <a:schemeClr val="tx1"/>
                </a:solidFill>
                <a:latin typeface="+mn-lt"/>
                <a:ea typeface="+mn-ea"/>
                <a:cs typeface="+mn-cs"/>
              </a:rPr>
              <a:t>The return pump track is normally open.</a:t>
            </a:r>
          </a:p>
          <a:p>
            <a:pPr marL="171450" indent="-171450">
              <a:buFont typeface="Wingdings" panose="05000000000000000000" pitchFamily="2" charset="2"/>
              <a:buChar char="§"/>
            </a:pPr>
            <a:r>
              <a:rPr lang="en-US" sz="1200" kern="1200" dirty="0">
                <a:solidFill>
                  <a:schemeClr val="tx1"/>
                </a:solidFill>
                <a:latin typeface="+mn-lt"/>
                <a:ea typeface="+mn-ea"/>
                <a:cs typeface="+mn-cs"/>
              </a:rPr>
              <a:t>The </a:t>
            </a:r>
            <a:r>
              <a:rPr lang="en-US" sz="1200" b="1" kern="1200" dirty="0">
                <a:solidFill>
                  <a:schemeClr val="tx1"/>
                </a:solidFill>
                <a:latin typeface="+mn-lt"/>
                <a:ea typeface="+mn-ea"/>
                <a:cs typeface="+mn-cs"/>
              </a:rPr>
              <a:t>return pump track </a:t>
            </a:r>
            <a:r>
              <a:rPr lang="en-US" sz="1200" b="0" kern="1200" dirty="0">
                <a:solidFill>
                  <a:schemeClr val="tx1"/>
                </a:solidFill>
                <a:latin typeface="+mn-lt"/>
                <a:ea typeface="+mn-ea"/>
                <a:cs typeface="+mn-cs"/>
              </a:rPr>
              <a:t>is a metal block that pushes the return line tube against the return pump rollers to create a peristaltic force. </a:t>
            </a:r>
          </a:p>
          <a:p>
            <a:pPr marL="171450" indent="-171450">
              <a:buFont typeface="Wingdings" panose="05000000000000000000" pitchFamily="2" charset="2"/>
              <a:buChar char="§"/>
            </a:pPr>
            <a:r>
              <a:rPr lang="en-US" sz="1200" b="0" kern="1200" dirty="0">
                <a:solidFill>
                  <a:schemeClr val="tx1"/>
                </a:solidFill>
                <a:latin typeface="+mn-lt"/>
                <a:ea typeface="+mn-ea"/>
                <a:cs typeface="+mn-cs"/>
              </a:rPr>
              <a:t>When the block is in its resting, open state, it is held away from the rollers with springs. </a:t>
            </a:r>
          </a:p>
          <a:p>
            <a:pPr marL="171450" indent="-171450">
              <a:buFont typeface="Wingdings" panose="05000000000000000000" pitchFamily="2" charset="2"/>
              <a:buChar char="§"/>
            </a:pPr>
            <a:r>
              <a:rPr lang="en-US" sz="1200" b="0" kern="1200" dirty="0">
                <a:solidFill>
                  <a:schemeClr val="tx1"/>
                </a:solidFill>
                <a:latin typeface="+mn-lt"/>
                <a:ea typeface="+mn-ea"/>
                <a:cs typeface="+mn-cs"/>
              </a:rPr>
              <a:t>When the block is in its active, closed state, high pressure air pushes the block against the rollers to compress the disposable tube.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kern="1200" dirty="0">
                <a:solidFill>
                  <a:schemeClr val="tx1"/>
                </a:solidFill>
                <a:latin typeface="+mn-lt"/>
                <a:ea typeface="+mn-ea"/>
                <a:cs typeface="+mn-cs"/>
              </a:rPr>
              <a:t>The return pump track contains a pressure sensor.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b="0" dirty="0">
                <a:solidFill>
                  <a:srgbClr val="FF0000"/>
                </a:solidFill>
              </a:rPr>
              <a:t>The return pump rotor is yellow to match the to match the dual valve cover and distinguish it from the draw and AC pump rotors.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b="0" dirty="0">
                <a:solidFill>
                  <a:srgbClr val="FF0000"/>
                </a:solidFill>
              </a:rPr>
              <a:t>The return  pump assembly gets high pressure air from the saline side manifold</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b="0" dirty="0">
              <a:solidFill>
                <a:srgbClr val="FF0000"/>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B8E3363-DD88-FA45-8C49-6C0C0330147E}" type="slidenum">
              <a:rPr lang="en-US" smtClean="0"/>
              <a:t>39</a:t>
            </a:fld>
            <a:endParaRPr lang="en-US"/>
          </a:p>
        </p:txBody>
      </p:sp>
    </p:spTree>
    <p:extLst>
      <p:ext uri="{BB962C8B-B14F-4D97-AF65-F5344CB8AC3E}">
        <p14:creationId xmlns:p14="http://schemas.microsoft.com/office/powerpoint/2010/main" val="17958604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Upon completion of this course, without assistance and using the class reference material, you will be able to:</a:t>
            </a:r>
          </a:p>
          <a:p>
            <a:endParaRPr lang="en-US" dirty="0">
              <a:solidFill>
                <a:schemeClr val="tx1"/>
              </a:solidFill>
            </a:endParaRPr>
          </a:p>
          <a:p>
            <a:pPr marL="171450" indent="-171450">
              <a:spcBef>
                <a:spcPts val="0"/>
              </a:spcBef>
              <a:spcAft>
                <a:spcPts val="1200"/>
              </a:spcAft>
              <a:buFont typeface="Wingdings" panose="05000000000000000000" pitchFamily="2" charset="2"/>
              <a:buChar char="§"/>
            </a:pPr>
            <a:r>
              <a:rPr lang="en-US" sz="1200" dirty="0">
                <a:solidFill>
                  <a:schemeClr val="tx1"/>
                </a:solidFill>
              </a:rPr>
              <a:t>Identify the major assemblies on the Rika device using the class reference material without assistance</a:t>
            </a:r>
          </a:p>
          <a:p>
            <a:pPr marL="171450" indent="-171450">
              <a:spcBef>
                <a:spcPts val="0"/>
              </a:spcBef>
              <a:spcAft>
                <a:spcPts val="1200"/>
              </a:spcAft>
              <a:buFont typeface="Wingdings" panose="05000000000000000000" pitchFamily="2" charset="2"/>
              <a:buChar char="§"/>
            </a:pPr>
            <a:r>
              <a:rPr lang="en-US" sz="1200" dirty="0">
                <a:solidFill>
                  <a:schemeClr val="tx1"/>
                </a:solidFill>
              </a:rPr>
              <a:t>Describe the function of all the major assemblies using the class reference material without assistance</a:t>
            </a:r>
          </a:p>
          <a:p>
            <a:pPr marL="171450" indent="-171450">
              <a:spcBef>
                <a:spcPts val="0"/>
              </a:spcBef>
              <a:spcAft>
                <a:spcPts val="1200"/>
              </a:spcAft>
              <a:buFont typeface="Wingdings" panose="05000000000000000000" pitchFamily="2" charset="2"/>
              <a:buChar char="§"/>
            </a:pPr>
            <a:r>
              <a:rPr lang="en-US" sz="1200" dirty="0">
                <a:solidFill>
                  <a:schemeClr val="tx1"/>
                </a:solidFill>
              </a:rPr>
              <a:t>Perform the IQ, OQ, and PQ for the Rika device using the class reference material without assistance</a:t>
            </a:r>
          </a:p>
          <a:p>
            <a:pPr marL="171450" indent="-171450">
              <a:spcBef>
                <a:spcPts val="0"/>
              </a:spcBef>
              <a:spcAft>
                <a:spcPts val="1200"/>
              </a:spcAft>
              <a:buFont typeface="Wingdings" panose="05000000000000000000" pitchFamily="2" charset="2"/>
              <a:buChar char="§"/>
            </a:pPr>
            <a:r>
              <a:rPr lang="en-US" sz="1200" dirty="0">
                <a:solidFill>
                  <a:schemeClr val="tx1"/>
                </a:solidFill>
              </a:rPr>
              <a:t>Understand and navigate the service manual using the class reference material without assistance</a:t>
            </a:r>
          </a:p>
          <a:p>
            <a:pPr marL="171450" indent="-171450">
              <a:spcBef>
                <a:spcPts val="0"/>
              </a:spcBef>
              <a:spcAft>
                <a:spcPts val="1200"/>
              </a:spcAft>
              <a:buFont typeface="Wingdings" panose="05000000000000000000" pitchFamily="2" charset="2"/>
              <a:buChar char="§"/>
            </a:pPr>
            <a:r>
              <a:rPr lang="en-US" sz="1200" dirty="0">
                <a:solidFill>
                  <a:schemeClr val="tx1"/>
                </a:solidFill>
              </a:rPr>
              <a:t>Understand and navigate the service software using the class reference material without assistance</a:t>
            </a:r>
          </a:p>
          <a:p>
            <a:pPr marL="171450" indent="-171450">
              <a:spcBef>
                <a:spcPts val="0"/>
              </a:spcBef>
              <a:spcAft>
                <a:spcPts val="1200"/>
              </a:spcAft>
              <a:buFont typeface="Wingdings" panose="05000000000000000000" pitchFamily="2" charset="2"/>
              <a:buChar char="§"/>
            </a:pPr>
            <a:r>
              <a:rPr lang="en-US" sz="1200" dirty="0">
                <a:solidFill>
                  <a:schemeClr val="tx1"/>
                </a:solidFill>
              </a:rPr>
              <a:t>Understand the service messages of the Rika device using the class reference material without assistance</a:t>
            </a:r>
          </a:p>
          <a:p>
            <a:pPr marL="171450" indent="-171450">
              <a:spcBef>
                <a:spcPts val="0"/>
              </a:spcBef>
              <a:spcAft>
                <a:spcPts val="1200"/>
              </a:spcAft>
              <a:buFont typeface="Wingdings" panose="05000000000000000000" pitchFamily="2" charset="2"/>
              <a:buChar char="§"/>
            </a:pPr>
            <a:r>
              <a:rPr lang="en-US" sz="1200" dirty="0">
                <a:solidFill>
                  <a:schemeClr val="tx1"/>
                </a:solidFill>
              </a:rPr>
              <a:t>Troubleshoot the Rika device to the major assembly using the class reference material without assistance</a:t>
            </a:r>
          </a:p>
          <a:p>
            <a:endParaRPr lang="en-US" dirty="0"/>
          </a:p>
        </p:txBody>
      </p:sp>
      <p:sp>
        <p:nvSpPr>
          <p:cNvPr id="4" name="Slide Number Placeholder 3"/>
          <p:cNvSpPr>
            <a:spLocks noGrp="1"/>
          </p:cNvSpPr>
          <p:nvPr>
            <p:ph type="sldNum" sz="quarter" idx="5"/>
          </p:nvPr>
        </p:nvSpPr>
        <p:spPr/>
        <p:txBody>
          <a:bodyPr/>
          <a:lstStyle/>
          <a:p>
            <a:fld id="{5B8E3363-DD88-FA45-8C49-6C0C0330147E}" type="slidenum">
              <a:rPr lang="en-US" smtClean="0"/>
              <a:t>4</a:t>
            </a:fld>
            <a:endParaRPr lang="en-US"/>
          </a:p>
        </p:txBody>
      </p:sp>
    </p:spTree>
    <p:extLst>
      <p:ext uri="{BB962C8B-B14F-4D97-AF65-F5344CB8AC3E}">
        <p14:creationId xmlns:p14="http://schemas.microsoft.com/office/powerpoint/2010/main" val="12941849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u="sng" dirty="0"/>
              <a:t>What we are going to do:</a:t>
            </a:r>
          </a:p>
          <a:p>
            <a:pPr marL="0" indent="0">
              <a:buNone/>
            </a:pPr>
            <a:endParaRPr lang="en-US" u="sng" dirty="0"/>
          </a:p>
          <a:p>
            <a:r>
              <a:rPr lang="en-US" dirty="0"/>
              <a:t>Remove return pump assembly</a:t>
            </a:r>
          </a:p>
          <a:p>
            <a:r>
              <a:rPr lang="en-US" dirty="0"/>
              <a:t>Remove Draw pump assembly</a:t>
            </a:r>
          </a:p>
          <a:p>
            <a:r>
              <a:rPr lang="en-US" dirty="0"/>
              <a:t>Disconnect air connection port</a:t>
            </a:r>
          </a:p>
          <a:p>
            <a:r>
              <a:rPr lang="en-US" dirty="0"/>
              <a:t>Identify return pump assembly components</a:t>
            </a:r>
          </a:p>
          <a:p>
            <a:r>
              <a:rPr lang="en-US" dirty="0"/>
              <a:t>Remove and replace rotor, actuator, and motor</a:t>
            </a:r>
          </a:p>
          <a:p>
            <a:r>
              <a:rPr lang="en-US" dirty="0"/>
              <a:t>Reconnect air connection port</a:t>
            </a:r>
          </a:p>
          <a:p>
            <a:r>
              <a:rPr lang="en-US" dirty="0"/>
              <a:t>Replace return pump assembly</a:t>
            </a:r>
          </a:p>
          <a:p>
            <a:r>
              <a:rPr lang="en-US" dirty="0"/>
              <a:t>Replace draw bump assembly</a:t>
            </a:r>
          </a:p>
          <a:p>
            <a:r>
              <a:rPr lang="en-US" dirty="0"/>
              <a:t>Use your resources to answer questions</a:t>
            </a:r>
          </a:p>
          <a:p>
            <a:r>
              <a:rPr lang="en-US" dirty="0"/>
              <a:t>Use service software to control the system</a:t>
            </a:r>
          </a:p>
          <a:p>
            <a:endParaRPr lang="en-US" dirty="0"/>
          </a:p>
        </p:txBody>
      </p:sp>
      <p:sp>
        <p:nvSpPr>
          <p:cNvPr id="4" name="Slide Number Placeholder 3"/>
          <p:cNvSpPr>
            <a:spLocks noGrp="1"/>
          </p:cNvSpPr>
          <p:nvPr>
            <p:ph type="sldNum" sz="quarter" idx="5"/>
          </p:nvPr>
        </p:nvSpPr>
        <p:spPr/>
        <p:txBody>
          <a:bodyPr/>
          <a:lstStyle/>
          <a:p>
            <a:fld id="{5B8E3363-DD88-FA45-8C49-6C0C0330147E}" type="slidenum">
              <a:rPr lang="en-US" smtClean="0"/>
              <a:t>40</a:t>
            </a:fld>
            <a:endParaRPr lang="en-US"/>
          </a:p>
        </p:txBody>
      </p:sp>
    </p:spTree>
    <p:extLst>
      <p:ext uri="{BB962C8B-B14F-4D97-AF65-F5344CB8AC3E}">
        <p14:creationId xmlns:p14="http://schemas.microsoft.com/office/powerpoint/2010/main" val="36820388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Draw Pump and Return Pump Assemblies Workshop #4 Title Slide</a:t>
            </a:r>
          </a:p>
        </p:txBody>
      </p:sp>
      <p:sp>
        <p:nvSpPr>
          <p:cNvPr id="4" name="Slide Number Placeholder 3"/>
          <p:cNvSpPr>
            <a:spLocks noGrp="1"/>
          </p:cNvSpPr>
          <p:nvPr>
            <p:ph type="sldNum" sz="quarter" idx="5"/>
          </p:nvPr>
        </p:nvSpPr>
        <p:spPr/>
        <p:txBody>
          <a:bodyPr/>
          <a:lstStyle/>
          <a:p>
            <a:fld id="{5B8E3363-DD88-FA45-8C49-6C0C0330147E}" type="slidenum">
              <a:rPr lang="en-US" smtClean="0"/>
              <a:t>41</a:t>
            </a:fld>
            <a:endParaRPr lang="en-US"/>
          </a:p>
        </p:txBody>
      </p:sp>
    </p:spTree>
    <p:extLst>
      <p:ext uri="{BB962C8B-B14F-4D97-AF65-F5344CB8AC3E}">
        <p14:creationId xmlns:p14="http://schemas.microsoft.com/office/powerpoint/2010/main" val="38103969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draw pump track is normally in what position?</a:t>
            </a:r>
          </a:p>
          <a:p>
            <a:pPr lvl="1"/>
            <a:r>
              <a:rPr lang="en-US" dirty="0"/>
              <a:t>Normally closed.</a:t>
            </a:r>
          </a:p>
          <a:p>
            <a:pPr marL="171450" indent="-171450"/>
            <a:r>
              <a:rPr lang="en-US" dirty="0"/>
              <a:t>The draw pump track gets its air from?</a:t>
            </a:r>
          </a:p>
          <a:p>
            <a:pPr lvl="1"/>
            <a:r>
              <a:rPr lang="en-US" dirty="0"/>
              <a:t>AC side manifold </a:t>
            </a:r>
          </a:p>
          <a:p>
            <a:r>
              <a:rPr lang="en-US" dirty="0"/>
              <a:t>What color is the draw pump rotor?</a:t>
            </a:r>
          </a:p>
          <a:p>
            <a:pPr lvl="1"/>
            <a:r>
              <a:rPr lang="en-US" dirty="0"/>
              <a:t>Green</a:t>
            </a:r>
          </a:p>
          <a:p>
            <a:r>
              <a:rPr lang="en-US" dirty="0"/>
              <a:t>What does the draw pump centrifuge pressure sensor do?</a:t>
            </a:r>
          </a:p>
          <a:p>
            <a:pPr lvl="1"/>
            <a:r>
              <a:rPr lang="en-US" dirty="0"/>
              <a:t>It monitors the pressure of the disposable tubing between the draw pump and the centrifuge while fluid is flowing into the centrifuge. </a:t>
            </a:r>
            <a:endParaRPr lang="en-US" sz="800" dirty="0"/>
          </a:p>
          <a:p>
            <a:endParaRPr lang="en-US" dirty="0"/>
          </a:p>
        </p:txBody>
      </p:sp>
      <p:sp>
        <p:nvSpPr>
          <p:cNvPr id="4" name="Slide Number Placeholder 3"/>
          <p:cNvSpPr>
            <a:spLocks noGrp="1"/>
          </p:cNvSpPr>
          <p:nvPr>
            <p:ph type="sldNum" sz="quarter" idx="5"/>
          </p:nvPr>
        </p:nvSpPr>
        <p:spPr/>
        <p:txBody>
          <a:bodyPr/>
          <a:lstStyle/>
          <a:p>
            <a:fld id="{5B8E3363-DD88-FA45-8C49-6C0C0330147E}" type="slidenum">
              <a:rPr lang="en-US" smtClean="0"/>
              <a:t>42</a:t>
            </a:fld>
            <a:endParaRPr lang="en-US"/>
          </a:p>
        </p:txBody>
      </p:sp>
    </p:spTree>
    <p:extLst>
      <p:ext uri="{BB962C8B-B14F-4D97-AF65-F5344CB8AC3E}">
        <p14:creationId xmlns:p14="http://schemas.microsoft.com/office/powerpoint/2010/main" val="35205712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return pump track is normally in what position?</a:t>
            </a:r>
          </a:p>
          <a:p>
            <a:pPr lvl="1"/>
            <a:r>
              <a:rPr lang="en-US" dirty="0"/>
              <a:t>Normally open.</a:t>
            </a:r>
          </a:p>
          <a:p>
            <a:pPr marL="171450" indent="-171450"/>
            <a:r>
              <a:rPr lang="en-US" dirty="0"/>
              <a:t>The return pump track gets its air from?</a:t>
            </a:r>
          </a:p>
          <a:p>
            <a:pPr lvl="1"/>
            <a:r>
              <a:rPr lang="en-US" dirty="0"/>
              <a:t>Saline side manifold </a:t>
            </a:r>
          </a:p>
          <a:p>
            <a:r>
              <a:rPr lang="en-US" dirty="0"/>
              <a:t>What color is the return pump rotor?</a:t>
            </a:r>
          </a:p>
          <a:p>
            <a:pPr lvl="1"/>
            <a:r>
              <a:rPr lang="en-US" dirty="0"/>
              <a:t>Yellow</a:t>
            </a:r>
          </a:p>
          <a:p>
            <a:r>
              <a:rPr lang="en-US" dirty="0"/>
              <a:t>What does the return pump centrifuge pressure sensor do?</a:t>
            </a:r>
          </a:p>
          <a:p>
            <a:pPr lvl="1"/>
            <a:r>
              <a:rPr lang="en-US" dirty="0"/>
              <a:t>It monitors the pressure of the disposable tubing between the return pump and the centrifuge while fluid is flowing into the centrifuge. </a:t>
            </a:r>
          </a:p>
          <a:p>
            <a:r>
              <a:rPr lang="en-US" dirty="0"/>
              <a:t>What does the line sensor do?</a:t>
            </a:r>
          </a:p>
          <a:p>
            <a:pPr lvl="1"/>
            <a:r>
              <a:rPr lang="en-US" dirty="0"/>
              <a:t>It detects hemolysis, when an empty tube becomes filled with plasma, when plasma transitions to buffy coat, or when excess air is present. </a:t>
            </a:r>
          </a:p>
          <a:p>
            <a:endParaRPr lang="en-US" dirty="0"/>
          </a:p>
        </p:txBody>
      </p:sp>
      <p:sp>
        <p:nvSpPr>
          <p:cNvPr id="4" name="Slide Number Placeholder 3"/>
          <p:cNvSpPr>
            <a:spLocks noGrp="1"/>
          </p:cNvSpPr>
          <p:nvPr>
            <p:ph type="sldNum" sz="quarter" idx="5"/>
          </p:nvPr>
        </p:nvSpPr>
        <p:spPr/>
        <p:txBody>
          <a:bodyPr/>
          <a:lstStyle/>
          <a:p>
            <a:fld id="{5B8E3363-DD88-FA45-8C49-6C0C0330147E}" type="slidenum">
              <a:rPr lang="en-US" smtClean="0"/>
              <a:t>43</a:t>
            </a:fld>
            <a:endParaRPr lang="en-US"/>
          </a:p>
        </p:txBody>
      </p:sp>
    </p:spTree>
    <p:extLst>
      <p:ext uri="{BB962C8B-B14F-4D97-AF65-F5344CB8AC3E}">
        <p14:creationId xmlns:p14="http://schemas.microsoft.com/office/powerpoint/2010/main" val="35099234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Soft Cassette Housing Assembly Title Slide</a:t>
            </a:r>
          </a:p>
        </p:txBody>
      </p:sp>
      <p:sp>
        <p:nvSpPr>
          <p:cNvPr id="4" name="Slide Number Placeholder 3"/>
          <p:cNvSpPr>
            <a:spLocks noGrp="1"/>
          </p:cNvSpPr>
          <p:nvPr>
            <p:ph type="sldNum" sz="quarter" idx="5"/>
          </p:nvPr>
        </p:nvSpPr>
        <p:spPr/>
        <p:txBody>
          <a:bodyPr/>
          <a:lstStyle/>
          <a:p>
            <a:fld id="{5B8E3363-DD88-FA45-8C49-6C0C0330147E}" type="slidenum">
              <a:rPr lang="en-US" smtClean="0"/>
              <a:t>44</a:t>
            </a:fld>
            <a:endParaRPr lang="en-US"/>
          </a:p>
        </p:txBody>
      </p:sp>
    </p:spTree>
    <p:extLst>
      <p:ext uri="{BB962C8B-B14F-4D97-AF65-F5344CB8AC3E}">
        <p14:creationId xmlns:p14="http://schemas.microsoft.com/office/powerpoint/2010/main" val="21260159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Upon completion of this module, you will be able 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171450" indent="-171450">
              <a:buFont typeface="Wingdings" panose="05000000000000000000" pitchFamily="2" charset="2"/>
              <a:buChar char="§"/>
            </a:pPr>
            <a:r>
              <a:rPr lang="en-US" dirty="0"/>
              <a:t>Physically identify the major components of soft cassette housing assembly with the use of the supplied resources using supplied resources with minimal direction</a:t>
            </a:r>
          </a:p>
          <a:p>
            <a:pPr marL="171450" indent="-171450">
              <a:buFont typeface="Wingdings" panose="05000000000000000000" pitchFamily="2" charset="2"/>
              <a:buChar char="§"/>
            </a:pPr>
            <a:r>
              <a:rPr lang="en-US" dirty="0"/>
              <a:t>Describe the over all function of the soft cassette housing assembly using supplied resources with minimal direction</a:t>
            </a:r>
          </a:p>
          <a:p>
            <a:pPr marL="171450" indent="-171450">
              <a:buFont typeface="Wingdings" panose="05000000000000000000" pitchFamily="2" charset="2"/>
              <a:buChar char="§"/>
            </a:pPr>
            <a:r>
              <a:rPr lang="en-US" dirty="0"/>
              <a:t>Control the soft cassette housing assembly using service software using supplied resources with minimal direction</a:t>
            </a:r>
          </a:p>
          <a:p>
            <a:endParaRPr lang="en-US" dirty="0"/>
          </a:p>
        </p:txBody>
      </p:sp>
      <p:sp>
        <p:nvSpPr>
          <p:cNvPr id="4" name="Slide Number Placeholder 3"/>
          <p:cNvSpPr>
            <a:spLocks noGrp="1"/>
          </p:cNvSpPr>
          <p:nvPr>
            <p:ph type="sldNum" sz="quarter" idx="5"/>
          </p:nvPr>
        </p:nvSpPr>
        <p:spPr/>
        <p:txBody>
          <a:bodyPr/>
          <a:lstStyle/>
          <a:p>
            <a:fld id="{5B8E3363-DD88-FA45-8C49-6C0C0330147E}" type="slidenum">
              <a:rPr lang="en-US" smtClean="0"/>
              <a:t>45</a:t>
            </a:fld>
            <a:endParaRPr lang="en-US"/>
          </a:p>
        </p:txBody>
      </p:sp>
    </p:spTree>
    <p:extLst>
      <p:ext uri="{BB962C8B-B14F-4D97-AF65-F5344CB8AC3E}">
        <p14:creationId xmlns:p14="http://schemas.microsoft.com/office/powerpoint/2010/main" val="20127245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draw soft cassette housing assembly</a:t>
            </a:r>
          </a:p>
          <a:p>
            <a:endParaRPr lang="en-US" dirty="0"/>
          </a:p>
          <a:p>
            <a:r>
              <a:rPr lang="en-US" dirty="0"/>
              <a:t>Key Points: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kern="1200" dirty="0">
                <a:solidFill>
                  <a:schemeClr val="tx1"/>
                </a:solidFill>
                <a:latin typeface="+mn-lt"/>
                <a:ea typeface="+mn-ea"/>
                <a:cs typeface="+mn-cs"/>
              </a:rPr>
              <a:t>The soft cassette housing assembly contains sensors and valves that monitor and control the flow of fluid through the process disposable tubing lines that go to and from the donor. </a:t>
            </a:r>
          </a:p>
          <a:p>
            <a:pPr marL="171450" indent="-171450">
              <a:buFont typeface="Wingdings" panose="05000000000000000000" pitchFamily="2" charset="2"/>
              <a:buChar char="§"/>
            </a:pPr>
            <a:r>
              <a:rPr lang="en-US" sz="1200" kern="1200" dirty="0">
                <a:solidFill>
                  <a:schemeClr val="tx1"/>
                </a:solidFill>
                <a:latin typeface="+mn-lt"/>
                <a:ea typeface="+mn-ea"/>
                <a:cs typeface="+mn-cs"/>
              </a:rPr>
              <a:t>The </a:t>
            </a:r>
            <a:r>
              <a:rPr lang="en-US" sz="1200" b="1" kern="1200" dirty="0">
                <a:solidFill>
                  <a:schemeClr val="tx1"/>
                </a:solidFill>
                <a:latin typeface="+mn-lt"/>
                <a:ea typeface="+mn-ea"/>
                <a:cs typeface="+mn-cs"/>
              </a:rPr>
              <a:t>access pressure sensor </a:t>
            </a:r>
            <a:r>
              <a:rPr lang="en-US" sz="1200" b="0" kern="1200" dirty="0">
                <a:solidFill>
                  <a:schemeClr val="tx1"/>
                </a:solidFill>
                <a:latin typeface="+mn-lt"/>
                <a:ea typeface="+mn-ea"/>
                <a:cs typeface="+mn-cs"/>
              </a:rPr>
              <a:t>is a load cell that detects pressure changes in the draw and return cycles. </a:t>
            </a:r>
          </a:p>
          <a:p>
            <a:pPr marL="171450" indent="-171450">
              <a:buFont typeface="Wingdings" panose="05000000000000000000" pitchFamily="2" charset="2"/>
              <a:buChar char="§"/>
            </a:pPr>
            <a:r>
              <a:rPr lang="en-US" sz="1200" kern="1200" dirty="0">
                <a:solidFill>
                  <a:schemeClr val="tx1"/>
                </a:solidFill>
                <a:latin typeface="+mn-lt"/>
                <a:ea typeface="+mn-ea"/>
                <a:cs typeface="+mn-cs"/>
              </a:rPr>
              <a:t>The </a:t>
            </a:r>
            <a:r>
              <a:rPr lang="en-US" sz="1200" b="1" kern="1200" dirty="0">
                <a:solidFill>
                  <a:schemeClr val="tx1"/>
                </a:solidFill>
                <a:latin typeface="+mn-lt"/>
                <a:ea typeface="+mn-ea"/>
                <a:cs typeface="+mn-cs"/>
              </a:rPr>
              <a:t>top return valve actuator</a:t>
            </a:r>
            <a:r>
              <a:rPr lang="en-US" sz="1200" b="0" kern="1200" dirty="0">
                <a:solidFill>
                  <a:schemeClr val="tx1"/>
                </a:solidFill>
                <a:latin typeface="+mn-lt"/>
                <a:ea typeface="+mn-ea"/>
                <a:cs typeface="+mn-cs"/>
              </a:rPr>
              <a:t> has an internal spring that extends the rod into the closed position. High pressure air opens the actuator, which retracts the rod into the open position. The actuator safe state is closed. The top actuator is above the soft cassette return chamber. </a:t>
            </a:r>
          </a:p>
          <a:p>
            <a:pPr marL="171450" indent="-171450">
              <a:buFont typeface="Wingdings" panose="05000000000000000000" pitchFamily="2" charset="2"/>
              <a:buChar char="§"/>
            </a:pPr>
            <a:r>
              <a:rPr lang="en-US" sz="1200" b="0" kern="1200" dirty="0">
                <a:solidFill>
                  <a:schemeClr val="tx1"/>
                </a:solidFill>
                <a:latin typeface="+mn-lt"/>
                <a:ea typeface="+mn-ea"/>
                <a:cs typeface="+mn-cs"/>
              </a:rPr>
              <a:t>The actual valve is part of the separation set.</a:t>
            </a:r>
            <a:endParaRPr lang="en-US" sz="1200" b="1" kern="1200" dirty="0">
              <a:solidFill>
                <a:schemeClr val="tx1"/>
              </a:solidFill>
              <a:latin typeface="+mn-lt"/>
              <a:ea typeface="+mn-ea"/>
              <a:cs typeface="+mn-cs"/>
            </a:endParaRPr>
          </a:p>
          <a:p>
            <a:pPr marL="171450" indent="-171450">
              <a:buFont typeface="Wingdings" panose="05000000000000000000" pitchFamily="2" charset="2"/>
              <a:buChar char="§"/>
            </a:pPr>
            <a:r>
              <a:rPr lang="en-US" sz="1200" b="0" kern="1200" dirty="0">
                <a:solidFill>
                  <a:schemeClr val="tx1"/>
                </a:solidFill>
                <a:latin typeface="+mn-lt"/>
                <a:ea typeface="+mn-ea"/>
                <a:cs typeface="+mn-cs"/>
              </a:rPr>
              <a:t>The </a:t>
            </a:r>
            <a:r>
              <a:rPr lang="en-US" sz="1200" b="1" kern="1200" dirty="0">
                <a:solidFill>
                  <a:schemeClr val="tx1"/>
                </a:solidFill>
                <a:latin typeface="+mn-lt"/>
                <a:ea typeface="+mn-ea"/>
                <a:cs typeface="+mn-cs"/>
              </a:rPr>
              <a:t>bottom return valve actuator</a:t>
            </a:r>
            <a:r>
              <a:rPr lang="en-US" sz="1200" b="0" kern="1200" dirty="0">
                <a:solidFill>
                  <a:schemeClr val="tx1"/>
                </a:solidFill>
                <a:latin typeface="+mn-lt"/>
                <a:ea typeface="+mn-ea"/>
                <a:cs typeface="+mn-cs"/>
              </a:rPr>
              <a:t> has an internal spring that extends the rod into the closed position. High pressure air opens the actuator, which retracts the rod into the open position. The actuator safe state is closed. The bottom return valve actuator is below the soft cassette return chamber. The actual valve is part of the separation set.</a:t>
            </a:r>
            <a:endParaRPr lang="en-US" sz="1200" b="1" kern="1200" dirty="0">
              <a:solidFill>
                <a:schemeClr val="tx1"/>
              </a:solidFill>
              <a:latin typeface="+mn-lt"/>
              <a:ea typeface="+mn-ea"/>
              <a:cs typeface="+mn-cs"/>
            </a:endParaRPr>
          </a:p>
          <a:p>
            <a:pPr marL="171450" indent="-171450">
              <a:buFont typeface="Wingdings" panose="05000000000000000000" pitchFamily="2" charset="2"/>
              <a:buChar char="§"/>
            </a:pPr>
            <a:r>
              <a:rPr lang="en-US" sz="1200" b="0" kern="1200" dirty="0">
                <a:solidFill>
                  <a:schemeClr val="tx1"/>
                </a:solidFill>
                <a:latin typeface="+mn-lt"/>
                <a:ea typeface="+mn-ea"/>
                <a:cs typeface="+mn-cs"/>
              </a:rPr>
              <a:t>The </a:t>
            </a:r>
            <a:r>
              <a:rPr lang="en-US" sz="1200" b="1" kern="1200" dirty="0">
                <a:solidFill>
                  <a:schemeClr val="tx1"/>
                </a:solidFill>
                <a:latin typeface="+mn-lt"/>
                <a:ea typeface="+mn-ea"/>
                <a:cs typeface="+mn-cs"/>
              </a:rPr>
              <a:t>draw valve actuator</a:t>
            </a:r>
            <a:r>
              <a:rPr lang="en-US" sz="1200" b="0" kern="1200" dirty="0">
                <a:solidFill>
                  <a:schemeClr val="tx1"/>
                </a:solidFill>
                <a:latin typeface="+mn-lt"/>
                <a:ea typeface="+mn-ea"/>
                <a:cs typeface="+mn-cs"/>
              </a:rPr>
              <a:t> has an internal spring that extends the rod into the closed position. High pressure air opens the actuator, which retracts the rod into the open position. The actuator safe state is closed. The draw valve actuator is to the right of the soft cassette return chamber. The actual valve is part of the separation set.</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kern="1200" dirty="0">
                <a:solidFill>
                  <a:schemeClr val="tx1"/>
                </a:solidFill>
                <a:latin typeface="+mn-lt"/>
                <a:ea typeface="+mn-ea"/>
                <a:cs typeface="+mn-cs"/>
              </a:rPr>
              <a:t>During normal operation, the valves actuators are held closed by a spring and opened with high pressure air.</a:t>
            </a:r>
          </a:p>
          <a:p>
            <a:endParaRPr lang="en-US" dirty="0"/>
          </a:p>
        </p:txBody>
      </p:sp>
      <p:sp>
        <p:nvSpPr>
          <p:cNvPr id="4" name="Slide Number Placeholder 3"/>
          <p:cNvSpPr>
            <a:spLocks noGrp="1"/>
          </p:cNvSpPr>
          <p:nvPr>
            <p:ph type="sldNum" sz="quarter" idx="5"/>
          </p:nvPr>
        </p:nvSpPr>
        <p:spPr/>
        <p:txBody>
          <a:bodyPr/>
          <a:lstStyle/>
          <a:p>
            <a:fld id="{5B8E3363-DD88-FA45-8C49-6C0C0330147E}" type="slidenum">
              <a:rPr lang="en-US" smtClean="0"/>
              <a:t>46</a:t>
            </a:fld>
            <a:endParaRPr lang="en-US"/>
          </a:p>
        </p:txBody>
      </p:sp>
    </p:spTree>
    <p:extLst>
      <p:ext uri="{BB962C8B-B14F-4D97-AF65-F5344CB8AC3E}">
        <p14:creationId xmlns:p14="http://schemas.microsoft.com/office/powerpoint/2010/main" val="38059214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u="sng" dirty="0"/>
              <a:t>What we are going to do:</a:t>
            </a:r>
          </a:p>
          <a:p>
            <a:pPr marL="0" indent="0">
              <a:buNone/>
            </a:pPr>
            <a:endParaRPr lang="en-US" u="sng" dirty="0"/>
          </a:p>
          <a:p>
            <a:pPr marL="171450" indent="-171450">
              <a:buFont typeface="Wingdings" panose="05000000000000000000" pitchFamily="2" charset="2"/>
              <a:buChar char="§"/>
            </a:pPr>
            <a:r>
              <a:rPr lang="en-US" dirty="0"/>
              <a:t>Remove soft cassette housing module</a:t>
            </a:r>
          </a:p>
          <a:p>
            <a:pPr marL="171450" indent="-171450">
              <a:buFont typeface="Wingdings" panose="05000000000000000000" pitchFamily="2" charset="2"/>
              <a:buChar char="§"/>
            </a:pPr>
            <a:r>
              <a:rPr lang="en-US" dirty="0"/>
              <a:t>Remove and replace actuators</a:t>
            </a:r>
          </a:p>
          <a:p>
            <a:pPr marL="171450" indent="-171450">
              <a:buFont typeface="Wingdings" panose="05000000000000000000" pitchFamily="2" charset="2"/>
              <a:buChar char="§"/>
            </a:pPr>
            <a:r>
              <a:rPr lang="en-US" dirty="0"/>
              <a:t>Remove and replace APS</a:t>
            </a:r>
          </a:p>
          <a:p>
            <a:pPr marL="171450" indent="-171450">
              <a:buFont typeface="Wingdings" panose="05000000000000000000" pitchFamily="2" charset="2"/>
              <a:buChar char="§"/>
            </a:pPr>
            <a:r>
              <a:rPr lang="en-US" dirty="0"/>
              <a:t>Remove and replace Latch spring</a:t>
            </a:r>
          </a:p>
          <a:p>
            <a:pPr marL="171450" indent="-171450">
              <a:buFont typeface="Wingdings" panose="05000000000000000000" pitchFamily="2" charset="2"/>
              <a:buChar char="§"/>
            </a:pPr>
            <a:r>
              <a:rPr lang="en-US" dirty="0"/>
              <a:t>Replace soft cassette housing module</a:t>
            </a:r>
          </a:p>
          <a:p>
            <a:pPr marL="171450" indent="-171450">
              <a:buFont typeface="Wingdings" panose="05000000000000000000" pitchFamily="2" charset="2"/>
              <a:buChar char="§"/>
            </a:pPr>
            <a:r>
              <a:rPr lang="en-US" dirty="0"/>
              <a:t>Use your resources to answer questions</a:t>
            </a:r>
          </a:p>
          <a:p>
            <a:pPr marL="171450" indent="-171450">
              <a:buFont typeface="Wingdings" panose="05000000000000000000" pitchFamily="2" charset="2"/>
              <a:buChar char="§"/>
            </a:pPr>
            <a:r>
              <a:rPr lang="en-US" dirty="0"/>
              <a:t>Use service software to control the system</a:t>
            </a:r>
          </a:p>
          <a:p>
            <a:endParaRPr lang="en-US" dirty="0"/>
          </a:p>
        </p:txBody>
      </p:sp>
      <p:sp>
        <p:nvSpPr>
          <p:cNvPr id="4" name="Slide Number Placeholder 3"/>
          <p:cNvSpPr>
            <a:spLocks noGrp="1"/>
          </p:cNvSpPr>
          <p:nvPr>
            <p:ph type="sldNum" sz="quarter" idx="5"/>
          </p:nvPr>
        </p:nvSpPr>
        <p:spPr/>
        <p:txBody>
          <a:bodyPr/>
          <a:lstStyle/>
          <a:p>
            <a:fld id="{5B8E3363-DD88-FA45-8C49-6C0C0330147E}" type="slidenum">
              <a:rPr lang="en-US" smtClean="0"/>
              <a:t>47</a:t>
            </a:fld>
            <a:endParaRPr lang="en-US"/>
          </a:p>
        </p:txBody>
      </p:sp>
    </p:spTree>
    <p:extLst>
      <p:ext uri="{BB962C8B-B14F-4D97-AF65-F5344CB8AC3E}">
        <p14:creationId xmlns:p14="http://schemas.microsoft.com/office/powerpoint/2010/main" val="1323985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Soft Cassette Housing Assembly Workshop #5 Title Slide</a:t>
            </a:r>
          </a:p>
        </p:txBody>
      </p:sp>
      <p:sp>
        <p:nvSpPr>
          <p:cNvPr id="4" name="Slide Number Placeholder 3"/>
          <p:cNvSpPr>
            <a:spLocks noGrp="1"/>
          </p:cNvSpPr>
          <p:nvPr>
            <p:ph type="sldNum" sz="quarter" idx="5"/>
          </p:nvPr>
        </p:nvSpPr>
        <p:spPr/>
        <p:txBody>
          <a:bodyPr/>
          <a:lstStyle/>
          <a:p>
            <a:fld id="{5B8E3363-DD88-FA45-8C49-6C0C0330147E}" type="slidenum">
              <a:rPr lang="en-US" smtClean="0"/>
              <a:t>48</a:t>
            </a:fld>
            <a:endParaRPr lang="en-US"/>
          </a:p>
        </p:txBody>
      </p:sp>
    </p:spTree>
    <p:extLst>
      <p:ext uri="{BB962C8B-B14F-4D97-AF65-F5344CB8AC3E}">
        <p14:creationId xmlns:p14="http://schemas.microsoft.com/office/powerpoint/2010/main" val="4796729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 state of the valves during normal operation during the draw cycle?</a:t>
            </a:r>
          </a:p>
          <a:p>
            <a:pPr lvl="1"/>
            <a:r>
              <a:rPr lang="en-US" dirty="0"/>
              <a:t>The draw valve will be opened, and the top and bottom return valve will be closed.</a:t>
            </a:r>
          </a:p>
          <a:p>
            <a:pPr marL="171450" indent="-171450"/>
            <a:r>
              <a:rPr lang="en-US" dirty="0"/>
              <a:t>What is the state of the valves during normal operation during the rinse-back cycle?</a:t>
            </a:r>
          </a:p>
          <a:p>
            <a:pPr lvl="1"/>
            <a:r>
              <a:rPr lang="en-US" dirty="0"/>
              <a:t>The draw valve will be closed, and the top and bottom return valve will be opened.</a:t>
            </a:r>
          </a:p>
          <a:p>
            <a:r>
              <a:rPr lang="en-US" dirty="0"/>
              <a:t>Where does the soft cassette housing air manifold subassembly get its air from?</a:t>
            </a:r>
          </a:p>
          <a:p>
            <a:pPr lvl="1"/>
            <a:r>
              <a:rPr lang="en-US" dirty="0"/>
              <a:t>AC side manifold</a:t>
            </a:r>
          </a:p>
          <a:p>
            <a:r>
              <a:rPr lang="en-US" dirty="0"/>
              <a:t>What is the purpose of the donor line fluid detector?</a:t>
            </a:r>
          </a:p>
          <a:p>
            <a:pPr lvl="1"/>
            <a:r>
              <a:rPr lang="en-US" dirty="0"/>
              <a:t>detects entrained air in fluid returning to the donor</a:t>
            </a:r>
          </a:p>
          <a:p>
            <a:endParaRPr lang="en-US" dirty="0"/>
          </a:p>
        </p:txBody>
      </p:sp>
      <p:sp>
        <p:nvSpPr>
          <p:cNvPr id="4" name="Slide Number Placeholder 3"/>
          <p:cNvSpPr>
            <a:spLocks noGrp="1"/>
          </p:cNvSpPr>
          <p:nvPr>
            <p:ph type="sldNum" sz="quarter" idx="5"/>
          </p:nvPr>
        </p:nvSpPr>
        <p:spPr/>
        <p:txBody>
          <a:bodyPr/>
          <a:lstStyle/>
          <a:p>
            <a:fld id="{5B8E3363-DD88-FA45-8C49-6C0C0330147E}" type="slidenum">
              <a:rPr lang="en-US" smtClean="0"/>
              <a:t>49</a:t>
            </a:fld>
            <a:endParaRPr lang="en-US"/>
          </a:p>
        </p:txBody>
      </p:sp>
    </p:spTree>
    <p:extLst>
      <p:ext uri="{BB962C8B-B14F-4D97-AF65-F5344CB8AC3E}">
        <p14:creationId xmlns:p14="http://schemas.microsoft.com/office/powerpoint/2010/main" val="793805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Make sure the students have access to the latest material.</a:t>
            </a:r>
          </a:p>
          <a:p>
            <a:endParaRPr lang="en-US" dirty="0">
              <a:solidFill>
                <a:schemeClr val="tx1"/>
              </a:solidFill>
            </a:endParaRPr>
          </a:p>
          <a:p>
            <a:r>
              <a:rPr lang="en-US" dirty="0">
                <a:solidFill>
                  <a:schemeClr val="tx1"/>
                </a:solidFill>
              </a:rPr>
              <a:t>These are the same references you will have access to when you are working on the Rika device in the field.  One of the things we want the students to go away with is the knowledge of how to use all the tools at their disposal. </a:t>
            </a:r>
          </a:p>
          <a:p>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An email should have gone out before class to make sure this was taken care of.  Go through each item listed to ensure everyone precipitant has working access and understands how to open each item.</a:t>
            </a:r>
          </a:p>
          <a:p>
            <a:endParaRPr lang="en-US" dirty="0"/>
          </a:p>
        </p:txBody>
      </p:sp>
      <p:sp>
        <p:nvSpPr>
          <p:cNvPr id="4" name="Slide Number Placeholder 3"/>
          <p:cNvSpPr>
            <a:spLocks noGrp="1"/>
          </p:cNvSpPr>
          <p:nvPr>
            <p:ph type="sldNum" sz="quarter" idx="5"/>
          </p:nvPr>
        </p:nvSpPr>
        <p:spPr/>
        <p:txBody>
          <a:bodyPr/>
          <a:lstStyle/>
          <a:p>
            <a:fld id="{5B8E3363-DD88-FA45-8C49-6C0C0330147E}" type="slidenum">
              <a:rPr lang="en-US" smtClean="0"/>
              <a:t>5</a:t>
            </a:fld>
            <a:endParaRPr lang="en-US"/>
          </a:p>
        </p:txBody>
      </p:sp>
    </p:spTree>
    <p:extLst>
      <p:ext uri="{BB962C8B-B14F-4D97-AF65-F5344CB8AC3E}">
        <p14:creationId xmlns:p14="http://schemas.microsoft.com/office/powerpoint/2010/main" val="6057320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Dual-Valve Assembly Title Slide</a:t>
            </a:r>
          </a:p>
        </p:txBody>
      </p:sp>
      <p:sp>
        <p:nvSpPr>
          <p:cNvPr id="4" name="Slide Number Placeholder 3"/>
          <p:cNvSpPr>
            <a:spLocks noGrp="1"/>
          </p:cNvSpPr>
          <p:nvPr>
            <p:ph type="sldNum" sz="quarter" idx="5"/>
          </p:nvPr>
        </p:nvSpPr>
        <p:spPr/>
        <p:txBody>
          <a:bodyPr/>
          <a:lstStyle/>
          <a:p>
            <a:fld id="{5B8E3363-DD88-FA45-8C49-6C0C0330147E}" type="slidenum">
              <a:rPr lang="en-US" smtClean="0"/>
              <a:t>50</a:t>
            </a:fld>
            <a:endParaRPr lang="en-US"/>
          </a:p>
        </p:txBody>
      </p:sp>
    </p:spTree>
    <p:extLst>
      <p:ext uri="{BB962C8B-B14F-4D97-AF65-F5344CB8AC3E}">
        <p14:creationId xmlns:p14="http://schemas.microsoft.com/office/powerpoint/2010/main" val="19039534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Upon completion of this module, you will be able 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171450" indent="-171450">
              <a:buFont typeface="Wingdings" panose="05000000000000000000" pitchFamily="2" charset="2"/>
              <a:buChar char="§"/>
            </a:pPr>
            <a:r>
              <a:rPr lang="en-US" dirty="0"/>
              <a:t>Physically identify the major components of the dual-valve assembly using supplied resources with minimal direction</a:t>
            </a:r>
          </a:p>
          <a:p>
            <a:pPr marL="171450" indent="-171450">
              <a:buFont typeface="Wingdings" panose="05000000000000000000" pitchFamily="2" charset="2"/>
              <a:buChar char="§"/>
            </a:pPr>
            <a:r>
              <a:rPr lang="en-US" dirty="0"/>
              <a:t>Describe the over all function of the dual-valve assembly using supplied resources with minimal direction</a:t>
            </a:r>
          </a:p>
          <a:p>
            <a:pPr marL="171450" indent="-171450">
              <a:buFont typeface="Wingdings" panose="05000000000000000000" pitchFamily="2" charset="2"/>
              <a:buChar char="§"/>
            </a:pPr>
            <a:r>
              <a:rPr lang="en-US" dirty="0"/>
              <a:t>Physically identify the secondary functions of the dual-valve assembly using supplied resources with minimal direction</a:t>
            </a:r>
          </a:p>
          <a:p>
            <a:pPr marL="171450" indent="-171450">
              <a:buFont typeface="Wingdings" panose="05000000000000000000" pitchFamily="2" charset="2"/>
              <a:buChar char="§"/>
            </a:pPr>
            <a:r>
              <a:rPr lang="en-US" dirty="0"/>
              <a:t>Control the dual-valve assembly using service software using supplied resources with minimal direction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5B8E3363-DD88-FA45-8C49-6C0C0330147E}" type="slidenum">
              <a:rPr lang="en-US" smtClean="0"/>
              <a:t>51</a:t>
            </a:fld>
            <a:endParaRPr lang="en-US"/>
          </a:p>
        </p:txBody>
      </p:sp>
    </p:spTree>
    <p:extLst>
      <p:ext uri="{BB962C8B-B14F-4D97-AF65-F5344CB8AC3E}">
        <p14:creationId xmlns:p14="http://schemas.microsoft.com/office/powerpoint/2010/main" val="15492768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dual-valve assembly</a:t>
            </a:r>
          </a:p>
          <a:p>
            <a:endParaRPr lang="en-US" dirty="0"/>
          </a:p>
          <a:p>
            <a:r>
              <a:rPr lang="en-US" dirty="0"/>
              <a:t>Key Points:</a:t>
            </a:r>
          </a:p>
          <a:p>
            <a:pPr marL="171450" indent="-171450">
              <a:buFont typeface="Wingdings" panose="05000000000000000000" pitchFamily="2" charset="2"/>
              <a:buChar char="§"/>
            </a:pPr>
            <a:r>
              <a:rPr lang="en-US" sz="1200" kern="1200" dirty="0">
                <a:solidFill>
                  <a:schemeClr val="tx1"/>
                </a:solidFill>
                <a:latin typeface="+mn-lt"/>
                <a:ea typeface="+mn-ea"/>
                <a:cs typeface="+mn-cs"/>
              </a:rPr>
              <a:t>During plasma collection, springs hold the collection valve open, and the saline valve closed.  This allows plasma to flow into the collection bottle while it prevents saline flow.</a:t>
            </a:r>
          </a:p>
          <a:p>
            <a:pPr marL="171450" indent="-171450">
              <a:buFont typeface="Wingdings" panose="05000000000000000000" pitchFamily="2" charset="2"/>
              <a:buChar char="§"/>
            </a:pPr>
            <a:r>
              <a:rPr lang="en-US" sz="1200" kern="1200" dirty="0">
                <a:solidFill>
                  <a:schemeClr val="tx1"/>
                </a:solidFill>
                <a:latin typeface="+mn-lt"/>
                <a:ea typeface="+mn-ea"/>
                <a:cs typeface="+mn-cs"/>
              </a:rPr>
              <a:t>During rinse-back the collection valve is closed, and the saline valve is open.  This allows saline to flow from the saline bag while it prevents plasma from flowing out of the bottle.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kern="1200" dirty="0">
                <a:solidFill>
                  <a:schemeClr val="tx1"/>
                </a:solidFill>
                <a:latin typeface="+mn-lt"/>
                <a:ea typeface="+mn-ea"/>
                <a:cs typeface="+mn-cs"/>
              </a:rPr>
              <a:t>The </a:t>
            </a:r>
            <a:r>
              <a:rPr lang="en-US" sz="1200" b="1" kern="1200" dirty="0">
                <a:solidFill>
                  <a:schemeClr val="tx1"/>
                </a:solidFill>
                <a:latin typeface="+mn-lt"/>
                <a:ea typeface="+mn-ea"/>
                <a:cs typeface="+mn-cs"/>
              </a:rPr>
              <a:t>sealing reference point </a:t>
            </a:r>
            <a:r>
              <a:rPr lang="en-US" sz="1200" b="0" kern="1200" dirty="0">
                <a:solidFill>
                  <a:schemeClr val="tx1"/>
                </a:solidFill>
                <a:latin typeface="+mn-lt"/>
                <a:ea typeface="+mn-ea"/>
                <a:cs typeface="+mn-cs"/>
              </a:rPr>
              <a:t>is the yellow reference area on the dual-valve assembly that identifies the sealing location on the collection line.</a:t>
            </a:r>
          </a:p>
          <a:p>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B8E3363-DD88-FA45-8C49-6C0C0330147E}" type="slidenum">
              <a:rPr lang="en-US" smtClean="0"/>
              <a:t>52</a:t>
            </a:fld>
            <a:endParaRPr lang="en-US"/>
          </a:p>
        </p:txBody>
      </p:sp>
    </p:spTree>
    <p:extLst>
      <p:ext uri="{BB962C8B-B14F-4D97-AF65-F5344CB8AC3E}">
        <p14:creationId xmlns:p14="http://schemas.microsoft.com/office/powerpoint/2010/main" val="4241836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Weigh Station / Beacon and Saline Bag Pole Assemblies Title Slide</a:t>
            </a:r>
          </a:p>
        </p:txBody>
      </p:sp>
      <p:sp>
        <p:nvSpPr>
          <p:cNvPr id="4" name="Slide Number Placeholder 3"/>
          <p:cNvSpPr>
            <a:spLocks noGrp="1"/>
          </p:cNvSpPr>
          <p:nvPr>
            <p:ph type="sldNum" sz="quarter" idx="5"/>
          </p:nvPr>
        </p:nvSpPr>
        <p:spPr/>
        <p:txBody>
          <a:bodyPr/>
          <a:lstStyle/>
          <a:p>
            <a:fld id="{5B8E3363-DD88-FA45-8C49-6C0C0330147E}" type="slidenum">
              <a:rPr lang="en-US" smtClean="0"/>
              <a:t>53</a:t>
            </a:fld>
            <a:endParaRPr lang="en-US"/>
          </a:p>
        </p:txBody>
      </p:sp>
    </p:spTree>
    <p:extLst>
      <p:ext uri="{BB962C8B-B14F-4D97-AF65-F5344CB8AC3E}">
        <p14:creationId xmlns:p14="http://schemas.microsoft.com/office/powerpoint/2010/main" val="10249689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Upon completion of this module, you will be able to:</a:t>
            </a:r>
          </a:p>
          <a:p>
            <a:endParaRPr lang="en-US" dirty="0"/>
          </a:p>
          <a:p>
            <a:pPr marL="171450" indent="-171450">
              <a:buFont typeface="Arial" panose="020B0604020202020204" pitchFamily="34" charset="0"/>
              <a:buChar char="•"/>
            </a:pPr>
            <a:r>
              <a:rPr lang="en-US" dirty="0"/>
              <a:t>Physically identify the major components of the weigh station and beacon assemblies </a:t>
            </a:r>
          </a:p>
          <a:p>
            <a:pPr marL="171450" indent="-171450">
              <a:buFont typeface="Arial" panose="020B0604020202020204" pitchFamily="34" charset="0"/>
              <a:buChar char="•"/>
            </a:pPr>
            <a:r>
              <a:rPr lang="en-US" dirty="0"/>
              <a:t>Describe the over all function of the weigh station and beacon assemblies</a:t>
            </a:r>
          </a:p>
          <a:p>
            <a:pPr marL="171450" indent="-171450">
              <a:buFont typeface="Arial" panose="020B0604020202020204" pitchFamily="34" charset="0"/>
              <a:buChar char="•"/>
            </a:pPr>
            <a:r>
              <a:rPr lang="en-US" dirty="0"/>
              <a:t>Control the weigh station and beacon assemblies using service software</a:t>
            </a:r>
          </a:p>
          <a:p>
            <a:endParaRPr lang="en-US" dirty="0"/>
          </a:p>
        </p:txBody>
      </p:sp>
      <p:sp>
        <p:nvSpPr>
          <p:cNvPr id="4" name="Slide Number Placeholder 3"/>
          <p:cNvSpPr>
            <a:spLocks noGrp="1"/>
          </p:cNvSpPr>
          <p:nvPr>
            <p:ph type="sldNum" sz="quarter" idx="5"/>
          </p:nvPr>
        </p:nvSpPr>
        <p:spPr/>
        <p:txBody>
          <a:bodyPr/>
          <a:lstStyle/>
          <a:p>
            <a:fld id="{5B8E3363-DD88-FA45-8C49-6C0C0330147E}" type="slidenum">
              <a:rPr lang="en-US" smtClean="0"/>
              <a:t>54</a:t>
            </a:fld>
            <a:endParaRPr lang="en-US"/>
          </a:p>
        </p:txBody>
      </p:sp>
    </p:spTree>
    <p:extLst>
      <p:ext uri="{BB962C8B-B14F-4D97-AF65-F5344CB8AC3E}">
        <p14:creationId xmlns:p14="http://schemas.microsoft.com/office/powerpoint/2010/main" val="20165456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r>
              <a:rPr lang="en-US" dirty="0"/>
              <a:t>Discuss weigh station and beacon assembly</a:t>
            </a:r>
          </a:p>
          <a:p>
            <a:endParaRPr lang="en-US" dirty="0"/>
          </a:p>
          <a:p>
            <a:r>
              <a:rPr lang="en-US" dirty="0"/>
              <a:t>Weight Station Key Points: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kern="1200" dirty="0">
                <a:solidFill>
                  <a:schemeClr val="tx1"/>
                </a:solidFill>
                <a:latin typeface="+mn-lt"/>
                <a:ea typeface="+mn-ea"/>
                <a:cs typeface="+mn-cs"/>
              </a:rPr>
              <a:t>The weigh station system measures the weight of a collection bottle. When the target weight is reached, the device ends the collection run.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kern="1200" dirty="0">
                <a:solidFill>
                  <a:schemeClr val="tx1"/>
                </a:solidFill>
                <a:latin typeface="+mn-lt"/>
                <a:ea typeface="+mn-ea"/>
                <a:cs typeface="+mn-cs"/>
              </a:rPr>
              <a:t>There is a magnetic connection between the bottle holder shaft and the load cell. The coupler is designed to release the bottle holder when excessive force is applied.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kern="1200" dirty="0">
                <a:solidFill>
                  <a:schemeClr val="tx1"/>
                </a:solidFill>
                <a:latin typeface="+mn-lt"/>
                <a:ea typeface="+mn-ea"/>
                <a:cs typeface="+mn-cs"/>
              </a:rPr>
              <a:t>The loadcell is a type of force transducer, called a single point shear beam, that converts the force of the collection bottle weight into an electrical signal.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Beacon </a:t>
            </a:r>
            <a:r>
              <a:rPr lang="en-US" dirty="0"/>
              <a:t>Key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The beacon is an LED at the top of the saline bag pole and is part of the beacon and saline bag pole assembly.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It provides a visual indicator of alarms, alerts, and the various states of the procedure and the device through color and flashing patterns.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The beacon wiring harness connects to the dual-valve assembly CCA.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B8E3363-DD88-FA45-8C49-6C0C0330147E}" type="slidenum">
              <a:rPr lang="en-US" smtClean="0"/>
              <a:t>55</a:t>
            </a:fld>
            <a:endParaRPr lang="en-US"/>
          </a:p>
        </p:txBody>
      </p:sp>
    </p:spTree>
    <p:extLst>
      <p:ext uri="{BB962C8B-B14F-4D97-AF65-F5344CB8AC3E}">
        <p14:creationId xmlns:p14="http://schemas.microsoft.com/office/powerpoint/2010/main" val="6497664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u="sng" dirty="0"/>
              <a:t>What we are going to do:</a:t>
            </a:r>
          </a:p>
          <a:p>
            <a:pPr marL="0" indent="0">
              <a:buNone/>
            </a:pPr>
            <a:endParaRPr lang="en-US" u="sng" dirty="0"/>
          </a:p>
          <a:p>
            <a:pPr marL="171450" indent="-171450">
              <a:buFont typeface="Wingdings" panose="05000000000000000000" pitchFamily="2" charset="2"/>
              <a:buChar char="§"/>
            </a:pPr>
            <a:r>
              <a:rPr lang="en-US" dirty="0"/>
              <a:t>Remove dual-valve module</a:t>
            </a:r>
          </a:p>
          <a:p>
            <a:pPr marL="171450" indent="-171450">
              <a:buFont typeface="Wingdings" panose="05000000000000000000" pitchFamily="2" charset="2"/>
              <a:buChar char="§"/>
            </a:pPr>
            <a:r>
              <a:rPr lang="en-US" dirty="0"/>
              <a:t>Remove and replace actuators</a:t>
            </a:r>
          </a:p>
          <a:p>
            <a:pPr marL="171450" indent="-171450">
              <a:buFont typeface="Wingdings" panose="05000000000000000000" pitchFamily="2" charset="2"/>
              <a:buChar char="§"/>
            </a:pPr>
            <a:r>
              <a:rPr lang="en-US" dirty="0"/>
              <a:t>Replace dual-valve module</a:t>
            </a:r>
          </a:p>
          <a:p>
            <a:pPr marL="171450" indent="-171450">
              <a:buFont typeface="Wingdings" panose="05000000000000000000" pitchFamily="2" charset="2"/>
              <a:buChar char="§"/>
            </a:pPr>
            <a:r>
              <a:rPr lang="en-US" dirty="0"/>
              <a:t>Use your resources to answer questions</a:t>
            </a:r>
          </a:p>
          <a:p>
            <a:pPr marL="171450" indent="-171450">
              <a:buFont typeface="Wingdings" panose="05000000000000000000" pitchFamily="2" charset="2"/>
              <a:buChar char="§"/>
            </a:pPr>
            <a:r>
              <a:rPr lang="en-US" dirty="0"/>
              <a:t>Use service software to control the system</a:t>
            </a:r>
          </a:p>
          <a:p>
            <a:endParaRPr lang="en-US" dirty="0"/>
          </a:p>
        </p:txBody>
      </p:sp>
      <p:sp>
        <p:nvSpPr>
          <p:cNvPr id="4" name="Slide Number Placeholder 3"/>
          <p:cNvSpPr>
            <a:spLocks noGrp="1"/>
          </p:cNvSpPr>
          <p:nvPr>
            <p:ph type="sldNum" sz="quarter" idx="5"/>
          </p:nvPr>
        </p:nvSpPr>
        <p:spPr/>
        <p:txBody>
          <a:bodyPr/>
          <a:lstStyle/>
          <a:p>
            <a:fld id="{5B8E3363-DD88-FA45-8C49-6C0C0330147E}" type="slidenum">
              <a:rPr lang="en-US" smtClean="0"/>
              <a:t>56</a:t>
            </a:fld>
            <a:endParaRPr lang="en-US"/>
          </a:p>
        </p:txBody>
      </p:sp>
    </p:spTree>
    <p:extLst>
      <p:ext uri="{BB962C8B-B14F-4D97-AF65-F5344CB8AC3E}">
        <p14:creationId xmlns:p14="http://schemas.microsoft.com/office/powerpoint/2010/main" val="18505185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Dual-valve assembly workshop #6 title slide</a:t>
            </a:r>
          </a:p>
        </p:txBody>
      </p:sp>
      <p:sp>
        <p:nvSpPr>
          <p:cNvPr id="4" name="Slide Number Placeholder 3"/>
          <p:cNvSpPr>
            <a:spLocks noGrp="1"/>
          </p:cNvSpPr>
          <p:nvPr>
            <p:ph type="sldNum" sz="quarter" idx="5"/>
          </p:nvPr>
        </p:nvSpPr>
        <p:spPr/>
        <p:txBody>
          <a:bodyPr/>
          <a:lstStyle/>
          <a:p>
            <a:fld id="{5B8E3363-DD88-FA45-8C49-6C0C0330147E}" type="slidenum">
              <a:rPr lang="en-US" smtClean="0"/>
              <a:t>57</a:t>
            </a:fld>
            <a:endParaRPr lang="en-US"/>
          </a:p>
        </p:txBody>
      </p:sp>
    </p:spTree>
    <p:extLst>
      <p:ext uri="{BB962C8B-B14F-4D97-AF65-F5344CB8AC3E}">
        <p14:creationId xmlns:p14="http://schemas.microsoft.com/office/powerpoint/2010/main" val="68762990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 yellow component on the dual-valve assembly?</a:t>
            </a:r>
          </a:p>
          <a:p>
            <a:pPr lvl="1"/>
            <a:r>
              <a:rPr lang="en-US" dirty="0"/>
              <a:t>The sealing reference point – It identifies the sealing location on the collection line</a:t>
            </a:r>
          </a:p>
          <a:p>
            <a:pPr marL="171450" indent="-171450"/>
            <a:r>
              <a:rPr lang="en-US" dirty="0"/>
              <a:t>Where does the dual-valve assembly get its air from?</a:t>
            </a:r>
          </a:p>
          <a:p>
            <a:pPr lvl="1"/>
            <a:r>
              <a:rPr lang="en-US" dirty="0"/>
              <a:t>Saline side manifold </a:t>
            </a:r>
          </a:p>
          <a:p>
            <a:r>
              <a:rPr lang="en-US" dirty="0"/>
              <a:t>What two components, that are not part of the dual valve assembly, are processed by the dual-valve assembly CCA?</a:t>
            </a:r>
          </a:p>
          <a:p>
            <a:pPr lvl="1"/>
            <a:r>
              <a:rPr lang="en-US" dirty="0"/>
              <a:t>Beacon and weigh station load cell.</a:t>
            </a:r>
          </a:p>
          <a:p>
            <a:r>
              <a:rPr lang="en-US" dirty="0"/>
              <a:t>What is the state of each valve during plasma collection?</a:t>
            </a:r>
          </a:p>
          <a:p>
            <a:pPr lvl="1"/>
            <a:r>
              <a:rPr lang="en-US" dirty="0"/>
              <a:t>During plasma collection, springs hold the collection valve open, and the saline valve closed</a:t>
            </a:r>
          </a:p>
          <a:p>
            <a:r>
              <a:rPr lang="en-US" dirty="0"/>
              <a:t>What is the state of each valve during rinse-back?</a:t>
            </a:r>
          </a:p>
          <a:p>
            <a:pPr lvl="1"/>
            <a:r>
              <a:rPr lang="en-US" dirty="0"/>
              <a:t>During </a:t>
            </a:r>
            <a:r>
              <a:rPr lang="en-US" dirty="0" err="1"/>
              <a:t>rinseback</a:t>
            </a:r>
            <a:r>
              <a:rPr lang="en-US" dirty="0"/>
              <a:t> the collection valve is closed, and the saline valve is open.</a:t>
            </a:r>
          </a:p>
          <a:p>
            <a:endParaRPr lang="en-US" dirty="0"/>
          </a:p>
        </p:txBody>
      </p:sp>
      <p:sp>
        <p:nvSpPr>
          <p:cNvPr id="4" name="Slide Number Placeholder 3"/>
          <p:cNvSpPr>
            <a:spLocks noGrp="1"/>
          </p:cNvSpPr>
          <p:nvPr>
            <p:ph type="sldNum" sz="quarter" idx="5"/>
          </p:nvPr>
        </p:nvSpPr>
        <p:spPr/>
        <p:txBody>
          <a:bodyPr/>
          <a:lstStyle/>
          <a:p>
            <a:fld id="{5B8E3363-DD88-FA45-8C49-6C0C0330147E}" type="slidenum">
              <a:rPr lang="en-US" smtClean="0"/>
              <a:t>58</a:t>
            </a:fld>
            <a:endParaRPr lang="en-US"/>
          </a:p>
        </p:txBody>
      </p:sp>
    </p:spTree>
    <p:extLst>
      <p:ext uri="{BB962C8B-B14F-4D97-AF65-F5344CB8AC3E}">
        <p14:creationId xmlns:p14="http://schemas.microsoft.com/office/powerpoint/2010/main" val="90590950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E3363-DD88-FA45-8C49-6C0C0330147E}" type="slidenum">
              <a:rPr lang="en-US" smtClean="0"/>
              <a:t>59</a:t>
            </a:fld>
            <a:endParaRPr lang="en-US"/>
          </a:p>
        </p:txBody>
      </p:sp>
    </p:spTree>
    <p:extLst>
      <p:ext uri="{BB962C8B-B14F-4D97-AF65-F5344CB8AC3E}">
        <p14:creationId xmlns:p14="http://schemas.microsoft.com/office/powerpoint/2010/main" val="3840963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Main Title Slide</a:t>
            </a:r>
          </a:p>
        </p:txBody>
      </p:sp>
      <p:sp>
        <p:nvSpPr>
          <p:cNvPr id="4" name="Slide Number Placeholder 3"/>
          <p:cNvSpPr>
            <a:spLocks noGrp="1"/>
          </p:cNvSpPr>
          <p:nvPr>
            <p:ph type="sldNum" sz="quarter" idx="5"/>
          </p:nvPr>
        </p:nvSpPr>
        <p:spPr/>
        <p:txBody>
          <a:bodyPr/>
          <a:lstStyle/>
          <a:p>
            <a:fld id="{5B8E3363-DD88-FA45-8C49-6C0C0330147E}" type="slidenum">
              <a:rPr lang="en-US" smtClean="0"/>
              <a:t>6</a:t>
            </a:fld>
            <a:endParaRPr lang="en-US"/>
          </a:p>
        </p:txBody>
      </p:sp>
    </p:spTree>
    <p:extLst>
      <p:ext uri="{BB962C8B-B14F-4D97-AF65-F5344CB8AC3E}">
        <p14:creationId xmlns:p14="http://schemas.microsoft.com/office/powerpoint/2010/main" val="110820532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Centrifuge / Centrifuge Chamber Assemblies Title Slide</a:t>
            </a:r>
          </a:p>
        </p:txBody>
      </p:sp>
      <p:sp>
        <p:nvSpPr>
          <p:cNvPr id="4" name="Slide Number Placeholder 3"/>
          <p:cNvSpPr>
            <a:spLocks noGrp="1"/>
          </p:cNvSpPr>
          <p:nvPr>
            <p:ph type="sldNum" sz="quarter" idx="5"/>
          </p:nvPr>
        </p:nvSpPr>
        <p:spPr/>
        <p:txBody>
          <a:bodyPr/>
          <a:lstStyle/>
          <a:p>
            <a:fld id="{5B8E3363-DD88-FA45-8C49-6C0C0330147E}" type="slidenum">
              <a:rPr lang="en-US" smtClean="0"/>
              <a:t>60</a:t>
            </a:fld>
            <a:endParaRPr lang="en-US"/>
          </a:p>
        </p:txBody>
      </p:sp>
    </p:spTree>
    <p:extLst>
      <p:ext uri="{BB962C8B-B14F-4D97-AF65-F5344CB8AC3E}">
        <p14:creationId xmlns:p14="http://schemas.microsoft.com/office/powerpoint/2010/main" val="384010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Upon completion of this module, you will be able to:</a:t>
            </a:r>
          </a:p>
          <a:p>
            <a:endParaRPr lang="en-US" dirty="0"/>
          </a:p>
          <a:p>
            <a:pPr marL="171450" indent="-171450">
              <a:buFont typeface="Wingdings" panose="05000000000000000000" pitchFamily="2" charset="2"/>
              <a:buChar char="§"/>
            </a:pPr>
            <a:r>
              <a:rPr lang="en-US" dirty="0"/>
              <a:t>Physically identify the major components of the centrifuge and centrifuge chamber assemblies using supplied resources with minimal direction</a:t>
            </a:r>
          </a:p>
          <a:p>
            <a:pPr marL="171450" indent="-171450">
              <a:buFont typeface="Wingdings" panose="05000000000000000000" pitchFamily="2" charset="2"/>
              <a:buChar char="§"/>
            </a:pPr>
            <a:r>
              <a:rPr lang="en-US" dirty="0"/>
              <a:t>Describe the over all function of the centrifuge and centrifuge chamber assemblies using supplied resources with minimal direction</a:t>
            </a:r>
          </a:p>
          <a:p>
            <a:pPr marL="171450" indent="-171450">
              <a:buFont typeface="Wingdings" panose="05000000000000000000" pitchFamily="2" charset="2"/>
              <a:buChar char="§"/>
            </a:pPr>
            <a:r>
              <a:rPr lang="en-US" dirty="0"/>
              <a:t>Physically identify the secondary monitors of the centrifuge and centrifuge chamber assemblies using supplied resources with minimal direction</a:t>
            </a:r>
          </a:p>
          <a:p>
            <a:pPr marL="171450" indent="-171450">
              <a:buFont typeface="Wingdings" panose="05000000000000000000" pitchFamily="2" charset="2"/>
              <a:buChar char="§"/>
            </a:pPr>
            <a:r>
              <a:rPr lang="en-US" dirty="0"/>
              <a:t>Control the centrifuge and centrifuge chamber assemblies using service software with minimal direction</a:t>
            </a:r>
          </a:p>
          <a:p>
            <a:endParaRPr lang="en-US" dirty="0"/>
          </a:p>
        </p:txBody>
      </p:sp>
      <p:sp>
        <p:nvSpPr>
          <p:cNvPr id="4" name="Slide Number Placeholder 3"/>
          <p:cNvSpPr>
            <a:spLocks noGrp="1"/>
          </p:cNvSpPr>
          <p:nvPr>
            <p:ph type="sldNum" sz="quarter" idx="5"/>
          </p:nvPr>
        </p:nvSpPr>
        <p:spPr/>
        <p:txBody>
          <a:bodyPr/>
          <a:lstStyle/>
          <a:p>
            <a:fld id="{5B8E3363-DD88-FA45-8C49-6C0C0330147E}" type="slidenum">
              <a:rPr lang="en-US" smtClean="0"/>
              <a:t>61</a:t>
            </a:fld>
            <a:endParaRPr lang="en-US"/>
          </a:p>
        </p:txBody>
      </p:sp>
    </p:spTree>
    <p:extLst>
      <p:ext uri="{BB962C8B-B14F-4D97-AF65-F5344CB8AC3E}">
        <p14:creationId xmlns:p14="http://schemas.microsoft.com/office/powerpoint/2010/main" val="247925332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Discuses centrifuge assembly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Key Points:</a:t>
            </a:r>
          </a:p>
          <a:p>
            <a:pPr marL="171450" indent="-171450">
              <a:buFont typeface="Wingdings" panose="05000000000000000000" pitchFamily="2" charset="2"/>
              <a:buChar char="§"/>
            </a:pPr>
            <a:r>
              <a:rPr lang="en-US" sz="1200" kern="1200" dirty="0">
                <a:solidFill>
                  <a:schemeClr val="tx1"/>
                </a:solidFill>
                <a:latin typeface="+mn-lt"/>
                <a:ea typeface="+mn-ea"/>
                <a:cs typeface="+mn-cs"/>
              </a:rPr>
              <a:t>The centrifuge spins up to 5000 RPM to separate the blood.  </a:t>
            </a:r>
          </a:p>
          <a:p>
            <a:pPr marL="171450" indent="-171450">
              <a:buFont typeface="Wingdings" panose="05000000000000000000" pitchFamily="2" charset="2"/>
              <a:buChar char="§"/>
            </a:pPr>
            <a:r>
              <a:rPr lang="en-US" sz="1200" kern="1200" dirty="0">
                <a:solidFill>
                  <a:schemeClr val="tx1"/>
                </a:solidFill>
                <a:latin typeface="+mn-lt"/>
                <a:ea typeface="+mn-ea"/>
                <a:cs typeface="+mn-cs"/>
              </a:rPr>
              <a:t>The motor itself spins at 2500 RPM with a gear ratio of 2:1.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kern="1200" dirty="0">
                <a:solidFill>
                  <a:schemeClr val="tx1"/>
                </a:solidFill>
                <a:latin typeface="+mn-lt"/>
                <a:ea typeface="+mn-ea"/>
                <a:cs typeface="+mn-cs"/>
              </a:rPr>
              <a:t>The multifunction CCA uses an embedded motor controller to operate the motor. </a:t>
            </a:r>
          </a:p>
          <a:p>
            <a:pPr marL="171450" indent="-171450">
              <a:buFont typeface="Wingdings" panose="05000000000000000000" pitchFamily="2" charset="2"/>
              <a:buChar char="§"/>
            </a:pPr>
            <a:r>
              <a:rPr lang="en-US" sz="1200" kern="1200" dirty="0">
                <a:solidFill>
                  <a:schemeClr val="tx1"/>
                </a:solidFill>
                <a:latin typeface="+mn-lt"/>
                <a:ea typeface="+mn-ea"/>
                <a:cs typeface="+mn-cs"/>
              </a:rPr>
              <a:t>Feedback from the three Hall Effect sensors are sent back to the Multifunction CCA and are used to measure actual speed of the centrifuge. </a:t>
            </a:r>
          </a:p>
          <a:p>
            <a:pPr marL="171450" indent="-171450">
              <a:buFont typeface="Wingdings" panose="05000000000000000000" pitchFamily="2" charset="2"/>
              <a:buChar char="§"/>
            </a:pPr>
            <a:r>
              <a:rPr lang="en-US" sz="1200" kern="1200" dirty="0">
                <a:solidFill>
                  <a:schemeClr val="tx1"/>
                </a:solidFill>
                <a:latin typeface="+mn-lt"/>
                <a:ea typeface="+mn-ea"/>
                <a:cs typeface="+mn-cs"/>
              </a:rPr>
              <a:t>Hall Effect Sensor C is also sent to the AC Pump CCA as a redundant check to make sure the centrifuge has stopped.</a:t>
            </a:r>
          </a:p>
          <a:p>
            <a:pPr marL="171450" indent="-171450">
              <a:buFont typeface="Wingdings" panose="05000000000000000000" pitchFamily="2" charset="2"/>
              <a:buChar char="§"/>
            </a:pPr>
            <a:endParaRPr lang="en-US" dirty="0"/>
          </a:p>
          <a:p>
            <a:pPr marL="171450" indent="-171450">
              <a:buFont typeface="Wingdings" panose="05000000000000000000" pitchFamily="2" charset="2"/>
              <a:buChar char="§"/>
            </a:pPr>
            <a:r>
              <a:rPr lang="en-US" sz="1200" kern="1200" dirty="0">
                <a:solidFill>
                  <a:schemeClr val="tx1"/>
                </a:solidFill>
                <a:latin typeface="+mn-lt"/>
                <a:ea typeface="+mn-ea"/>
                <a:cs typeface="+mn-cs"/>
              </a:rPr>
              <a:t>The vibration mitigation system incorporates several features to reduce and manage vibration generated by the spinning centrifuge.</a:t>
            </a:r>
          </a:p>
          <a:p>
            <a:pPr marL="171450" indent="-171450">
              <a:buFont typeface="Wingdings" panose="05000000000000000000" pitchFamily="2" charset="2"/>
              <a:buChar char="§"/>
            </a:pPr>
            <a:r>
              <a:rPr lang="en-US" sz="1200" kern="1200" dirty="0">
                <a:solidFill>
                  <a:schemeClr val="tx1"/>
                </a:solidFill>
                <a:latin typeface="+mn-lt"/>
                <a:ea typeface="+mn-ea"/>
                <a:cs typeface="+mn-cs"/>
              </a:rPr>
              <a:t>The vibration sensor monitors the basin for excessive vibration.  </a:t>
            </a:r>
          </a:p>
          <a:p>
            <a:pPr marL="171450" indent="-171450">
              <a:buFont typeface="Wingdings" panose="05000000000000000000" pitchFamily="2" charset="2"/>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kern="1200" dirty="0">
                <a:solidFill>
                  <a:schemeClr val="tx1"/>
                </a:solidFill>
                <a:latin typeface="+mn-lt"/>
                <a:ea typeface="+mn-ea"/>
                <a:cs typeface="+mn-cs"/>
              </a:rPr>
              <a:t>Whenever the centrifuge needs to be stopped or its speed needs to be reduced, a braking resistor circuit automatically switches on to absorb the excess energy of the spinning centrifuge and slow it down.  </a:t>
            </a:r>
          </a:p>
          <a:p>
            <a:pPr marL="171450" indent="-171450">
              <a:buFont typeface="Wingdings" panose="05000000000000000000" pitchFamily="2" charset="2"/>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kern="1200" dirty="0">
                <a:solidFill>
                  <a:schemeClr val="tx1"/>
                </a:solidFill>
                <a:latin typeface="+mn-lt"/>
                <a:ea typeface="+mn-ea"/>
                <a:cs typeface="+mn-cs"/>
              </a:rPr>
              <a:t>The thermistor on the motor senses the temperature within the motor. </a:t>
            </a:r>
          </a:p>
          <a:p>
            <a:pPr marL="171450" indent="-171450">
              <a:buFont typeface="Wingdings" panose="05000000000000000000" pitchFamily="2" charset="2"/>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kern="1200" dirty="0">
                <a:solidFill>
                  <a:schemeClr val="tx1"/>
                </a:solidFill>
                <a:latin typeface="+mn-lt"/>
                <a:ea typeface="+mn-ea"/>
                <a:cs typeface="+mn-cs"/>
              </a:rPr>
              <a:t>The </a:t>
            </a:r>
            <a:r>
              <a:rPr lang="en-US" sz="1200" b="1" kern="1200" dirty="0">
                <a:solidFill>
                  <a:schemeClr val="tx1"/>
                </a:solidFill>
                <a:latin typeface="+mn-lt"/>
                <a:ea typeface="+mn-ea"/>
                <a:cs typeface="+mn-cs"/>
              </a:rPr>
              <a:t>Centrifuge Stop </a:t>
            </a:r>
            <a:r>
              <a:rPr lang="en-US" sz="1200" b="0" kern="1200" dirty="0">
                <a:solidFill>
                  <a:schemeClr val="tx1"/>
                </a:solidFill>
                <a:latin typeface="+mn-lt"/>
                <a:ea typeface="+mn-ea"/>
                <a:cs typeface="+mn-cs"/>
              </a:rPr>
              <a:t>prevents the centrifuge from moving when the filler housing is open.  The centrifuge stop must be down in order to open the filler housing latch.</a:t>
            </a:r>
          </a:p>
          <a:p>
            <a:endParaRPr lang="en-US" dirty="0"/>
          </a:p>
        </p:txBody>
      </p:sp>
      <p:sp>
        <p:nvSpPr>
          <p:cNvPr id="4" name="Slide Number Placeholder 3"/>
          <p:cNvSpPr>
            <a:spLocks noGrp="1"/>
          </p:cNvSpPr>
          <p:nvPr>
            <p:ph type="sldNum" sz="quarter" idx="5"/>
          </p:nvPr>
        </p:nvSpPr>
        <p:spPr/>
        <p:txBody>
          <a:bodyPr/>
          <a:lstStyle/>
          <a:p>
            <a:fld id="{5B8E3363-DD88-FA45-8C49-6C0C0330147E}" type="slidenum">
              <a:rPr lang="en-US" smtClean="0"/>
              <a:t>62</a:t>
            </a:fld>
            <a:endParaRPr lang="en-US"/>
          </a:p>
        </p:txBody>
      </p:sp>
    </p:spTree>
    <p:extLst>
      <p:ext uri="{BB962C8B-B14F-4D97-AF65-F5344CB8AC3E}">
        <p14:creationId xmlns:p14="http://schemas.microsoft.com/office/powerpoint/2010/main" val="49325315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Discuses centrifuge chamber assembly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Key Points:</a:t>
            </a:r>
          </a:p>
          <a:p>
            <a:pPr marL="171450" indent="-171450">
              <a:buFont typeface="Wingdings" panose="05000000000000000000" pitchFamily="2" charset="2"/>
              <a:buChar char="§"/>
            </a:pPr>
            <a:r>
              <a:rPr lang="en-US" sz="1200" kern="1200" dirty="0">
                <a:solidFill>
                  <a:schemeClr val="tx1"/>
                </a:solidFill>
                <a:latin typeface="+mn-lt"/>
                <a:ea typeface="+mn-ea"/>
                <a:cs typeface="+mn-cs"/>
              </a:rPr>
              <a:t>The centrifuge chamber assembly contains 		</a:t>
            </a:r>
          </a:p>
          <a:p>
            <a:pPr marL="628650" lvl="1" indent="-171450">
              <a:buFont typeface="Wingdings" panose="05000000000000000000" pitchFamily="2" charset="2"/>
              <a:buChar char="§"/>
            </a:pPr>
            <a:r>
              <a:rPr lang="en-US" sz="1200" kern="1200" dirty="0">
                <a:solidFill>
                  <a:schemeClr val="tx1"/>
                </a:solidFill>
                <a:latin typeface="+mn-lt"/>
                <a:ea typeface="+mn-ea"/>
                <a:cs typeface="+mn-cs"/>
              </a:rPr>
              <a:t>The centrifuge door</a:t>
            </a:r>
          </a:p>
          <a:p>
            <a:pPr marL="628650" lvl="1" indent="-171450">
              <a:buFont typeface="Wingdings" panose="05000000000000000000" pitchFamily="2" charset="2"/>
              <a:buChar char="§"/>
            </a:pPr>
            <a:r>
              <a:rPr lang="en-US" sz="1200" kern="1200" dirty="0">
                <a:solidFill>
                  <a:schemeClr val="tx1"/>
                </a:solidFill>
                <a:latin typeface="+mn-lt"/>
                <a:ea typeface="+mn-ea"/>
                <a:cs typeface="+mn-cs"/>
              </a:rPr>
              <a:t>The centrifuge basin</a:t>
            </a:r>
          </a:p>
          <a:p>
            <a:pPr marL="628650" lvl="1" indent="-171450">
              <a:buFont typeface="Wingdings" panose="05000000000000000000" pitchFamily="2" charset="2"/>
              <a:buChar char="§"/>
            </a:pPr>
            <a:r>
              <a:rPr lang="en-US" sz="1200" kern="1200" dirty="0">
                <a:solidFill>
                  <a:schemeClr val="tx1"/>
                </a:solidFill>
                <a:latin typeface="+mn-lt"/>
                <a:ea typeface="+mn-ea"/>
                <a:cs typeface="+mn-cs"/>
              </a:rPr>
              <a:t>The centrifuge door lock assembly</a:t>
            </a:r>
          </a:p>
          <a:p>
            <a:pPr marL="628650" lvl="1" indent="-171450">
              <a:buFont typeface="Wingdings" panose="05000000000000000000" pitchFamily="2" charset="2"/>
              <a:buChar char="§"/>
            </a:pPr>
            <a:r>
              <a:rPr lang="en-US" sz="1200" kern="1200" dirty="0">
                <a:solidFill>
                  <a:schemeClr val="tx1"/>
                </a:solidFill>
                <a:latin typeface="+mn-lt"/>
                <a:ea typeface="+mn-ea"/>
                <a:cs typeface="+mn-cs"/>
              </a:rPr>
              <a:t>The centrifuge top loop holder.</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kern="1200" dirty="0">
                <a:solidFill>
                  <a:schemeClr val="tx1"/>
                </a:solidFill>
                <a:latin typeface="+mn-lt"/>
                <a:ea typeface="+mn-ea"/>
                <a:cs typeface="+mn-cs"/>
              </a:rPr>
              <a:t>The </a:t>
            </a:r>
            <a:r>
              <a:rPr lang="en-US" sz="1200" b="1" kern="1200" dirty="0">
                <a:solidFill>
                  <a:schemeClr val="tx1"/>
                </a:solidFill>
                <a:latin typeface="+mn-lt"/>
                <a:ea typeface="+mn-ea"/>
                <a:cs typeface="+mn-cs"/>
              </a:rPr>
              <a:t>leak detector </a:t>
            </a:r>
            <a:r>
              <a:rPr lang="en-US" sz="1200" b="0" kern="1200" dirty="0">
                <a:solidFill>
                  <a:schemeClr val="tx1"/>
                </a:solidFill>
                <a:latin typeface="+mn-lt"/>
                <a:ea typeface="+mn-ea"/>
                <a:cs typeface="+mn-cs"/>
              </a:rPr>
              <a:t>is a resistance circuit with an adhesive backing that adheres to the wall and floor of the basin to detect leaks.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kern="1200" dirty="0">
                <a:solidFill>
                  <a:schemeClr val="tx1"/>
                </a:solidFill>
                <a:latin typeface="+mn-lt"/>
                <a:ea typeface="+mn-ea"/>
                <a:cs typeface="+mn-cs"/>
              </a:rPr>
              <a:t>The top loop assembly holds the top loop of the separation set.  In the loading position, the loop holder is pushed toward the rear of the basin so the centrifuge filler can be opened and closed. In the operating position, the loop holder is pulled out so the disposable is supported during the procedure.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kern="1200" dirty="0">
                <a:solidFill>
                  <a:schemeClr val="tx1"/>
                </a:solidFill>
                <a:latin typeface="+mn-lt"/>
                <a:ea typeface="+mn-ea"/>
                <a:cs typeface="+mn-cs"/>
              </a:rPr>
              <a:t>The centrifuge </a:t>
            </a:r>
            <a:r>
              <a:rPr lang="en-US" sz="1200" b="1" kern="1200" dirty="0">
                <a:solidFill>
                  <a:schemeClr val="tx1"/>
                </a:solidFill>
                <a:latin typeface="+mn-lt"/>
                <a:ea typeface="+mn-ea"/>
                <a:cs typeface="+mn-cs"/>
              </a:rPr>
              <a:t>door lock </a:t>
            </a:r>
            <a:r>
              <a:rPr lang="en-US" sz="1200" kern="1200" dirty="0">
                <a:solidFill>
                  <a:schemeClr val="tx1"/>
                </a:solidFill>
                <a:latin typeface="+mn-lt"/>
                <a:ea typeface="+mn-ea"/>
                <a:cs typeface="+mn-cs"/>
              </a:rPr>
              <a:t>is an air actuated valve that pushes and pulls a lock shaft in to and out of the door lock receiver.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b="0" kern="1200" dirty="0">
                <a:solidFill>
                  <a:schemeClr val="tx1"/>
                </a:solidFill>
                <a:latin typeface="+mn-lt"/>
                <a:ea typeface="+mn-ea"/>
                <a:cs typeface="+mn-cs"/>
              </a:rPr>
              <a:t>There is a </a:t>
            </a:r>
            <a:r>
              <a:rPr lang="en-US" sz="1200" b="1" kern="1200" dirty="0">
                <a:solidFill>
                  <a:schemeClr val="tx1"/>
                </a:solidFill>
                <a:latin typeface="+mn-lt"/>
                <a:ea typeface="+mn-ea"/>
                <a:cs typeface="+mn-cs"/>
              </a:rPr>
              <a:t>door unlock lanyard  </a:t>
            </a:r>
            <a:r>
              <a:rPr lang="en-US" sz="1200" b="0" kern="1200" dirty="0">
                <a:solidFill>
                  <a:schemeClr val="tx1"/>
                </a:solidFill>
                <a:latin typeface="+mn-lt"/>
                <a:ea typeface="+mn-ea"/>
                <a:cs typeface="+mn-cs"/>
              </a:rPr>
              <a:t>This</a:t>
            </a:r>
            <a:r>
              <a:rPr lang="en-US" sz="1200" b="1" kern="1200" dirty="0">
                <a:solidFill>
                  <a:schemeClr val="tx1"/>
                </a:solidFill>
                <a:latin typeface="+mn-lt"/>
                <a:ea typeface="+mn-ea"/>
                <a:cs typeface="+mn-cs"/>
              </a:rPr>
              <a:t> </a:t>
            </a:r>
            <a:r>
              <a:rPr lang="en-US" sz="1200" b="0" kern="1200" dirty="0">
                <a:solidFill>
                  <a:schemeClr val="tx1"/>
                </a:solidFill>
                <a:latin typeface="+mn-lt"/>
                <a:ea typeface="+mn-ea"/>
                <a:cs typeface="+mn-cs"/>
              </a:rPr>
              <a:t>is a metal lanyard that allows the technician to unlock the centrifuge chamber door in case power is lost.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B8E3363-DD88-FA45-8C49-6C0C0330147E}" type="slidenum">
              <a:rPr lang="en-US" smtClean="0"/>
              <a:t>63</a:t>
            </a:fld>
            <a:endParaRPr lang="en-US"/>
          </a:p>
        </p:txBody>
      </p:sp>
    </p:spTree>
    <p:extLst>
      <p:ext uri="{BB962C8B-B14F-4D97-AF65-F5344CB8AC3E}">
        <p14:creationId xmlns:p14="http://schemas.microsoft.com/office/powerpoint/2010/main" val="11053749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u="sng" dirty="0"/>
              <a:t>What we are going to do:</a:t>
            </a:r>
          </a:p>
          <a:p>
            <a:r>
              <a:rPr lang="en-US" dirty="0"/>
              <a:t>Remove and replace centrifuge </a:t>
            </a:r>
          </a:p>
          <a:p>
            <a:r>
              <a:rPr lang="en-US" dirty="0"/>
              <a:t>Remove and replace centrifuge basin</a:t>
            </a:r>
          </a:p>
          <a:p>
            <a:r>
              <a:rPr lang="en-US" dirty="0"/>
              <a:t>Remove and replace leak detector </a:t>
            </a:r>
          </a:p>
          <a:p>
            <a:r>
              <a:rPr lang="en-US" dirty="0"/>
              <a:t>Remove and replace centrifuge motor</a:t>
            </a:r>
          </a:p>
          <a:p>
            <a:r>
              <a:rPr lang="en-US" dirty="0"/>
              <a:t>Remove and replace door lock </a:t>
            </a:r>
          </a:p>
          <a:p>
            <a:r>
              <a:rPr lang="en-US" dirty="0"/>
              <a:t>Remove and replace multifunction CCA</a:t>
            </a:r>
          </a:p>
          <a:p>
            <a:r>
              <a:rPr lang="en-US" dirty="0"/>
              <a:t>Use your resources to answer questions</a:t>
            </a:r>
          </a:p>
          <a:p>
            <a:r>
              <a:rPr lang="en-US" dirty="0"/>
              <a:t>Use service software to control the system</a:t>
            </a:r>
          </a:p>
          <a:p>
            <a:endParaRPr lang="en-US" dirty="0"/>
          </a:p>
        </p:txBody>
      </p:sp>
      <p:sp>
        <p:nvSpPr>
          <p:cNvPr id="4" name="Slide Number Placeholder 3"/>
          <p:cNvSpPr>
            <a:spLocks noGrp="1"/>
          </p:cNvSpPr>
          <p:nvPr>
            <p:ph type="sldNum" sz="quarter" idx="5"/>
          </p:nvPr>
        </p:nvSpPr>
        <p:spPr/>
        <p:txBody>
          <a:bodyPr/>
          <a:lstStyle/>
          <a:p>
            <a:fld id="{5B8E3363-DD88-FA45-8C49-6C0C0330147E}" type="slidenum">
              <a:rPr lang="en-US" smtClean="0"/>
              <a:t>64</a:t>
            </a:fld>
            <a:endParaRPr lang="en-US"/>
          </a:p>
        </p:txBody>
      </p:sp>
    </p:spTree>
    <p:extLst>
      <p:ext uri="{BB962C8B-B14F-4D97-AF65-F5344CB8AC3E}">
        <p14:creationId xmlns:p14="http://schemas.microsoft.com/office/powerpoint/2010/main" val="29197217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Centrifuge / Centrifuge Chamber Assemblies Workshop #8 Title Slide</a:t>
            </a:r>
          </a:p>
        </p:txBody>
      </p:sp>
      <p:sp>
        <p:nvSpPr>
          <p:cNvPr id="4" name="Slide Number Placeholder 3"/>
          <p:cNvSpPr>
            <a:spLocks noGrp="1"/>
          </p:cNvSpPr>
          <p:nvPr>
            <p:ph type="sldNum" sz="quarter" idx="5"/>
          </p:nvPr>
        </p:nvSpPr>
        <p:spPr/>
        <p:txBody>
          <a:bodyPr/>
          <a:lstStyle/>
          <a:p>
            <a:fld id="{5B8E3363-DD88-FA45-8C49-6C0C0330147E}" type="slidenum">
              <a:rPr lang="en-US" smtClean="0"/>
              <a:t>65</a:t>
            </a:fld>
            <a:endParaRPr lang="en-US"/>
          </a:p>
        </p:txBody>
      </p:sp>
    </p:spTree>
    <p:extLst>
      <p:ext uri="{BB962C8B-B14F-4D97-AF65-F5344CB8AC3E}">
        <p14:creationId xmlns:p14="http://schemas.microsoft.com/office/powerpoint/2010/main" val="351330766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components does the centrifuge chamber assembly contain?</a:t>
            </a:r>
          </a:p>
          <a:p>
            <a:pPr lvl="1"/>
            <a:r>
              <a:rPr lang="en-US" dirty="0"/>
              <a:t>The centrifuge door, the centrifuge basin, the centrifuge door lock assembly, the centrifuge top loop holder.</a:t>
            </a:r>
            <a:endParaRPr lang="en-US" sz="800" dirty="0"/>
          </a:p>
          <a:p>
            <a:pPr marL="171450" indent="-171450"/>
            <a:r>
              <a:rPr lang="en-US" dirty="0"/>
              <a:t>What is the purpose of the centrifuge door unlock lanyard?</a:t>
            </a:r>
          </a:p>
          <a:p>
            <a:pPr lvl="1"/>
            <a:r>
              <a:rPr lang="en-US" dirty="0"/>
              <a:t>allows the technician to unlock the centrifuge chamber door in case power is lost </a:t>
            </a:r>
          </a:p>
          <a:p>
            <a:r>
              <a:rPr lang="en-US" dirty="0"/>
              <a:t>What signals are monitored by the AC pump Assembly CCA?</a:t>
            </a:r>
          </a:p>
          <a:p>
            <a:pPr lvl="1"/>
            <a:r>
              <a:rPr lang="en-US" dirty="0"/>
              <a:t>Motor Hall C, Centrifuge door locked 2, and centrifuge door closed 2.</a:t>
            </a:r>
          </a:p>
          <a:p>
            <a:r>
              <a:rPr lang="en-US" dirty="0"/>
              <a:t>What position does the Centrifuge door lock default to?</a:t>
            </a:r>
          </a:p>
          <a:p>
            <a:pPr lvl="1"/>
            <a:r>
              <a:rPr lang="en-US" dirty="0"/>
              <a:t>The last position it was in.</a:t>
            </a:r>
          </a:p>
          <a:p>
            <a:r>
              <a:rPr lang="en-US" dirty="0"/>
              <a:t>Where does he centrifuge chamber door lock manifold get high-pressure air from?</a:t>
            </a:r>
          </a:p>
          <a:p>
            <a:pPr lvl="1"/>
            <a:r>
              <a:rPr lang="en-US" dirty="0"/>
              <a:t>Saline side manifold</a:t>
            </a:r>
          </a:p>
          <a:p>
            <a:endParaRPr lang="en-US" dirty="0"/>
          </a:p>
        </p:txBody>
      </p:sp>
      <p:sp>
        <p:nvSpPr>
          <p:cNvPr id="4" name="Slide Number Placeholder 3"/>
          <p:cNvSpPr>
            <a:spLocks noGrp="1"/>
          </p:cNvSpPr>
          <p:nvPr>
            <p:ph type="sldNum" sz="quarter" idx="5"/>
          </p:nvPr>
        </p:nvSpPr>
        <p:spPr/>
        <p:txBody>
          <a:bodyPr/>
          <a:lstStyle/>
          <a:p>
            <a:fld id="{5B8E3363-DD88-FA45-8C49-6C0C0330147E}" type="slidenum">
              <a:rPr lang="en-US" smtClean="0"/>
              <a:t>66</a:t>
            </a:fld>
            <a:endParaRPr lang="en-US"/>
          </a:p>
        </p:txBody>
      </p:sp>
    </p:spTree>
    <p:extLst>
      <p:ext uri="{BB962C8B-B14F-4D97-AF65-F5344CB8AC3E}">
        <p14:creationId xmlns:p14="http://schemas.microsoft.com/office/powerpoint/2010/main" val="181734613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centrifuge assembly contains?</a:t>
            </a:r>
          </a:p>
          <a:p>
            <a:pPr lvl="1"/>
            <a:r>
              <a:rPr lang="en-US" dirty="0"/>
              <a:t>Filler housing, Braking resister, Centrifuge motor assembly, Centrifuge base, Vibration mitigation system</a:t>
            </a:r>
            <a:endParaRPr lang="en-US" sz="1200" dirty="0"/>
          </a:p>
          <a:p>
            <a:pPr marL="171450" indent="-171450"/>
            <a:r>
              <a:rPr lang="en-US" dirty="0"/>
              <a:t>What is the purpose of the braking resistor?</a:t>
            </a:r>
          </a:p>
          <a:p>
            <a:pPr lvl="1"/>
            <a:r>
              <a:rPr lang="en-US" dirty="0"/>
              <a:t>slows the centrifuge rotation by resisting the back EMF (electro-motive force) in the centrifuge motor </a:t>
            </a:r>
          </a:p>
          <a:p>
            <a:r>
              <a:rPr lang="en-US" dirty="0"/>
              <a:t>What is the purpose of the centrifuge motor?</a:t>
            </a:r>
          </a:p>
          <a:p>
            <a:pPr lvl="1"/>
            <a:r>
              <a:rPr lang="en-US" dirty="0"/>
              <a:t>It spins the filler to the commanded speed.</a:t>
            </a:r>
          </a:p>
          <a:p>
            <a:r>
              <a:rPr lang="en-US" dirty="0"/>
              <a:t>What does the centrifuge stop do?</a:t>
            </a:r>
          </a:p>
          <a:p>
            <a:pPr lvl="1"/>
            <a:r>
              <a:rPr lang="en-US" dirty="0"/>
              <a:t>Prevents the centrifuge from moving when the filler housing is open.</a:t>
            </a:r>
          </a:p>
          <a:p>
            <a:r>
              <a:rPr lang="en-US" dirty="0"/>
              <a:t>What CCAs monitor the hall effect sensors?</a:t>
            </a:r>
          </a:p>
          <a:p>
            <a:pPr lvl="1"/>
            <a:r>
              <a:rPr lang="en-US" dirty="0"/>
              <a:t>Hall effect sensor A, B, and C are monitored by the Multifunction CCA.  Hall effect sensor C is also sent to the AC pump assembly CCA.</a:t>
            </a:r>
          </a:p>
          <a:p>
            <a:endParaRPr lang="en-US" dirty="0"/>
          </a:p>
        </p:txBody>
      </p:sp>
      <p:sp>
        <p:nvSpPr>
          <p:cNvPr id="4" name="Slide Number Placeholder 3"/>
          <p:cNvSpPr>
            <a:spLocks noGrp="1"/>
          </p:cNvSpPr>
          <p:nvPr>
            <p:ph type="sldNum" sz="quarter" idx="5"/>
          </p:nvPr>
        </p:nvSpPr>
        <p:spPr/>
        <p:txBody>
          <a:bodyPr/>
          <a:lstStyle/>
          <a:p>
            <a:fld id="{5B8E3363-DD88-FA45-8C49-6C0C0330147E}" type="slidenum">
              <a:rPr lang="en-US" smtClean="0"/>
              <a:t>67</a:t>
            </a:fld>
            <a:endParaRPr lang="en-US"/>
          </a:p>
        </p:txBody>
      </p:sp>
    </p:spTree>
    <p:extLst>
      <p:ext uri="{BB962C8B-B14F-4D97-AF65-F5344CB8AC3E}">
        <p14:creationId xmlns:p14="http://schemas.microsoft.com/office/powerpoint/2010/main" val="89833043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Control System Title Slide</a:t>
            </a:r>
          </a:p>
        </p:txBody>
      </p:sp>
      <p:sp>
        <p:nvSpPr>
          <p:cNvPr id="4" name="Slide Number Placeholder 3"/>
          <p:cNvSpPr>
            <a:spLocks noGrp="1"/>
          </p:cNvSpPr>
          <p:nvPr>
            <p:ph type="sldNum" sz="quarter" idx="5"/>
          </p:nvPr>
        </p:nvSpPr>
        <p:spPr/>
        <p:txBody>
          <a:bodyPr/>
          <a:lstStyle/>
          <a:p>
            <a:fld id="{5B8E3363-DD88-FA45-8C49-6C0C0330147E}" type="slidenum">
              <a:rPr lang="en-US" smtClean="0"/>
              <a:t>68</a:t>
            </a:fld>
            <a:endParaRPr lang="en-US"/>
          </a:p>
        </p:txBody>
      </p:sp>
    </p:spTree>
    <p:extLst>
      <p:ext uri="{BB962C8B-B14F-4D97-AF65-F5344CB8AC3E}">
        <p14:creationId xmlns:p14="http://schemas.microsoft.com/office/powerpoint/2010/main" val="38510469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Upon completion of this module, you will be able to:</a:t>
            </a:r>
          </a:p>
          <a:p>
            <a:pPr marL="171450" indent="-171450">
              <a:buFont typeface="Wingdings" panose="05000000000000000000" pitchFamily="2" charset="2"/>
              <a:buChar char="§"/>
            </a:pPr>
            <a:endParaRPr lang="en-US" dirty="0"/>
          </a:p>
          <a:p>
            <a:pPr marL="171450" indent="-171450">
              <a:buFont typeface="Arial" panose="020B0604020202020204" pitchFamily="34" charset="0"/>
              <a:buChar char="•"/>
            </a:pPr>
            <a:r>
              <a:rPr lang="en-US" dirty="0"/>
              <a:t>Physically identify the major components of the control system with</a:t>
            </a:r>
          </a:p>
          <a:p>
            <a:pPr marL="171450" indent="-171450">
              <a:buFont typeface="Arial" panose="020B0604020202020204" pitchFamily="34" charset="0"/>
              <a:buChar char="•"/>
            </a:pPr>
            <a:r>
              <a:rPr lang="en-US" dirty="0"/>
              <a:t>Describe the over all function of the control system</a:t>
            </a:r>
          </a:p>
          <a:p>
            <a:pPr marL="171450" indent="-171450">
              <a:buFont typeface="Arial" panose="020B0604020202020204" pitchFamily="34" charset="0"/>
              <a:buChar char="•"/>
            </a:pPr>
            <a:r>
              <a:rPr lang="en-US" dirty="0"/>
              <a:t>Control the control system using service software</a:t>
            </a:r>
          </a:p>
          <a:p>
            <a:pPr marL="171450" indent="-171450">
              <a:buFont typeface="Arial" panose="020B0604020202020204" pitchFamily="34" charset="0"/>
              <a:buChar char="•"/>
            </a:pPr>
            <a:r>
              <a:rPr lang="en-US" dirty="0"/>
              <a:t>Use STS to update the software, download </a:t>
            </a:r>
            <a:r>
              <a:rPr lang="en-US" dirty="0" err="1"/>
              <a:t>dlogs</a:t>
            </a:r>
            <a:r>
              <a:rPr lang="en-US" dirty="0"/>
              <a:t> and update serial number</a:t>
            </a:r>
          </a:p>
          <a:p>
            <a:endParaRPr lang="en-US" dirty="0"/>
          </a:p>
        </p:txBody>
      </p:sp>
      <p:sp>
        <p:nvSpPr>
          <p:cNvPr id="4" name="Slide Number Placeholder 3"/>
          <p:cNvSpPr>
            <a:spLocks noGrp="1"/>
          </p:cNvSpPr>
          <p:nvPr>
            <p:ph type="sldNum" sz="quarter" idx="5"/>
          </p:nvPr>
        </p:nvSpPr>
        <p:spPr/>
        <p:txBody>
          <a:bodyPr/>
          <a:lstStyle/>
          <a:p>
            <a:fld id="{5B8E3363-DD88-FA45-8C49-6C0C0330147E}" type="slidenum">
              <a:rPr lang="en-US" smtClean="0"/>
              <a:t>69</a:t>
            </a:fld>
            <a:endParaRPr lang="en-US"/>
          </a:p>
        </p:txBody>
      </p:sp>
    </p:spTree>
    <p:extLst>
      <p:ext uri="{BB962C8B-B14F-4D97-AF65-F5344CB8AC3E}">
        <p14:creationId xmlns:p14="http://schemas.microsoft.com/office/powerpoint/2010/main" val="3422313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Customer C only slide.  Because all QTS’s are already operators.  This slide coupled with the next slide is meant to help change their focus and set the tone of this training.  This is not operator training.</a:t>
            </a:r>
          </a:p>
          <a:p>
            <a:endParaRPr lang="en-US" dirty="0"/>
          </a:p>
          <a:p>
            <a:r>
              <a:rPr lang="en-US" dirty="0"/>
              <a:t>You already know these definitions of what Rika is, an automated apheresis system used to draw whole blood and separate the plasma.  For this training we are going to think of Rika in a different way.</a:t>
            </a:r>
          </a:p>
        </p:txBody>
      </p:sp>
      <p:sp>
        <p:nvSpPr>
          <p:cNvPr id="4" name="Slide Number Placeholder 3"/>
          <p:cNvSpPr>
            <a:spLocks noGrp="1"/>
          </p:cNvSpPr>
          <p:nvPr>
            <p:ph type="sldNum" sz="quarter" idx="5"/>
          </p:nvPr>
        </p:nvSpPr>
        <p:spPr/>
        <p:txBody>
          <a:bodyPr/>
          <a:lstStyle/>
          <a:p>
            <a:fld id="{5B8E3363-DD88-FA45-8C49-6C0C0330147E}" type="slidenum">
              <a:rPr lang="en-US" smtClean="0"/>
              <a:t>7</a:t>
            </a:fld>
            <a:endParaRPr lang="en-US"/>
          </a:p>
        </p:txBody>
      </p:sp>
    </p:spTree>
    <p:extLst>
      <p:ext uri="{BB962C8B-B14F-4D97-AF65-F5344CB8AC3E}">
        <p14:creationId xmlns:p14="http://schemas.microsoft.com/office/powerpoint/2010/main" val="82404360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Discuses control system assembly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Key Points: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kern="1200" dirty="0">
                <a:solidFill>
                  <a:schemeClr val="tx1"/>
                </a:solidFill>
                <a:latin typeface="+mn-lt"/>
                <a:ea typeface="+mn-ea"/>
                <a:cs typeface="+mn-cs"/>
              </a:rPr>
              <a:t>The control system consists of the control computer, the Ethernet components and it houses the battery backup.</a:t>
            </a:r>
          </a:p>
          <a:p>
            <a:pPr marL="171450" indent="-171450">
              <a:buFont typeface="Wingdings" panose="05000000000000000000" pitchFamily="2" charset="2"/>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kern="1200" dirty="0">
                <a:solidFill>
                  <a:schemeClr val="tx1"/>
                </a:solidFill>
                <a:latin typeface="+mn-lt"/>
                <a:ea typeface="+mn-ea"/>
                <a:cs typeface="+mn-cs"/>
              </a:rPr>
              <a:t>The </a:t>
            </a:r>
            <a:r>
              <a:rPr lang="en-US" sz="1200" b="1" kern="1200" dirty="0">
                <a:solidFill>
                  <a:schemeClr val="tx1"/>
                </a:solidFill>
                <a:latin typeface="+mn-lt"/>
                <a:ea typeface="+mn-ea"/>
                <a:cs typeface="+mn-cs"/>
              </a:rPr>
              <a:t>control computer </a:t>
            </a:r>
            <a:r>
              <a:rPr lang="en-US" sz="1200" b="0" kern="1200" dirty="0">
                <a:solidFill>
                  <a:schemeClr val="tx1"/>
                </a:solidFill>
                <a:latin typeface="+mn-lt"/>
                <a:ea typeface="+mn-ea"/>
                <a:cs typeface="+mn-cs"/>
              </a:rPr>
              <a:t>is the brains of the device.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1200" b="0" kern="1200" dirty="0">
              <a:solidFill>
                <a:schemeClr val="tx1"/>
              </a:solidFill>
              <a:latin typeface="+mn-lt"/>
              <a:ea typeface="+mn-ea"/>
              <a:cs typeface="+mn-cs"/>
            </a:endParaRPr>
          </a:p>
          <a:p>
            <a:pPr marL="628650" lvl="1" indent="-171450">
              <a:buFont typeface="Wingdings" panose="05000000000000000000" pitchFamily="2" charset="2"/>
              <a:buChar char="§"/>
            </a:pPr>
            <a:r>
              <a:rPr lang="en-US" sz="1200" kern="1200" dirty="0">
                <a:solidFill>
                  <a:schemeClr val="tx1"/>
                </a:solidFill>
                <a:latin typeface="+mn-lt"/>
                <a:ea typeface="+mn-ea"/>
                <a:cs typeface="+mn-cs"/>
              </a:rPr>
              <a:t>The control computer controls the 24 V DC switched enable signal that controls the 24 VSW DC power to all nodes.</a:t>
            </a:r>
          </a:p>
          <a:p>
            <a:pPr marL="628650" lvl="1" indent="-171450">
              <a:buFont typeface="Wingdings" panose="05000000000000000000" pitchFamily="2" charset="2"/>
              <a:buChar char="§"/>
            </a:pPr>
            <a:r>
              <a:rPr lang="en-US" sz="1200" kern="1200" dirty="0">
                <a:solidFill>
                  <a:schemeClr val="tx1"/>
                </a:solidFill>
                <a:latin typeface="+mn-lt"/>
                <a:ea typeface="+mn-ea"/>
                <a:cs typeface="+mn-cs"/>
              </a:rPr>
              <a:t>The control computer generates the video sent to the touchscreen and the audio sent to the speaker.</a:t>
            </a:r>
          </a:p>
          <a:p>
            <a:pPr marL="628650" lvl="1" indent="-171450">
              <a:buFont typeface="Wingdings" panose="05000000000000000000" pitchFamily="2" charset="2"/>
              <a:buChar char="§"/>
            </a:pPr>
            <a:r>
              <a:rPr lang="en-US" sz="1200" kern="1200" dirty="0">
                <a:solidFill>
                  <a:schemeClr val="tx1"/>
                </a:solidFill>
                <a:latin typeface="+mn-lt"/>
                <a:ea typeface="+mn-ea"/>
                <a:cs typeface="+mn-cs"/>
              </a:rPr>
              <a:t>The control computer controls the Ethernet connection and consumes battery back up power.</a:t>
            </a:r>
          </a:p>
          <a:p>
            <a:pPr marL="628650" lvl="1" indent="-171450">
              <a:buFont typeface="Wingdings" panose="05000000000000000000" pitchFamily="2" charset="2"/>
              <a:buChar char="§"/>
            </a:pPr>
            <a:r>
              <a:rPr lang="en-US" sz="1200" kern="1200" dirty="0">
                <a:solidFill>
                  <a:schemeClr val="tx1"/>
                </a:solidFill>
                <a:latin typeface="+mn-lt"/>
                <a:ea typeface="+mn-ea"/>
                <a:cs typeface="+mn-cs"/>
              </a:rPr>
              <a:t>The control computer receives data from the barcode scanner through the USB port.</a:t>
            </a:r>
          </a:p>
          <a:p>
            <a:pPr marL="628650" lvl="1" indent="-171450">
              <a:buFont typeface="Wingdings" panose="05000000000000000000" pitchFamily="2" charset="2"/>
              <a:buChar char="§"/>
            </a:pPr>
            <a:r>
              <a:rPr lang="en-US" sz="1200" kern="1200" dirty="0">
                <a:solidFill>
                  <a:schemeClr val="tx1"/>
                </a:solidFill>
                <a:latin typeface="+mn-lt"/>
                <a:ea typeface="+mn-ea"/>
                <a:cs typeface="+mn-cs"/>
              </a:rPr>
              <a:t>The control computer monitors Stop NC 2</a:t>
            </a:r>
            <a:endParaRPr lang="en-US" dirty="0">
              <a:effectLst/>
            </a:endParaRPr>
          </a:p>
          <a:p>
            <a:pPr marL="628650" marR="0" lvl="1" indent="-171450">
              <a:lnSpc>
                <a:spcPct val="115000"/>
              </a:lnSpc>
              <a:spcBef>
                <a:spcPts val="0"/>
              </a:spcBef>
              <a:spcAft>
                <a:spcPts val="0"/>
              </a:spcAft>
              <a:buFont typeface="Arial" panose="020B0604020202020204" pitchFamily="34" charset="0"/>
              <a:buChar char="•"/>
              <a:tabLst>
                <a:tab pos="914400" algn="l"/>
                <a:tab pos="5943600" algn="r"/>
              </a:tabLst>
            </a:pPr>
            <a:r>
              <a:rPr lang="en-US" sz="1000" dirty="0">
                <a:solidFill>
                  <a:srgbClr val="008D61"/>
                </a:solidFill>
                <a:effectLst/>
                <a:latin typeface="Arial" panose="020B0604020202020204" pitchFamily="34" charset="0"/>
                <a:ea typeface="MS PGothic" panose="020B0600070205080204" pitchFamily="34" charset="-128"/>
                <a:cs typeface="Arial" panose="020B0604020202020204" pitchFamily="34" charset="0"/>
              </a:rPr>
              <a:t>If you ever replace the control computer, specifically the SSD you will need to connect to STS to rewrite the seral number.  This will be part of the Workshop</a:t>
            </a:r>
            <a:endParaRPr lang="en-US" sz="1100" dirty="0">
              <a:solidFill>
                <a:srgbClr val="008D61"/>
              </a:solidFill>
              <a:effectLst/>
              <a:latin typeface="Arial" panose="020B0604020202020204" pitchFamily="34" charset="0"/>
              <a:ea typeface="MS PGothic" panose="020B0600070205080204" pitchFamily="34" charset="-128"/>
              <a:cs typeface="Times New Roman" panose="02020603050405020304" pitchFamily="18" charset="0"/>
            </a:endParaRPr>
          </a:p>
          <a:p>
            <a:pPr marL="628650" lvl="1" indent="-171450">
              <a:buFont typeface="Wingdings" panose="05000000000000000000" pitchFamily="2" charset="2"/>
              <a:buChar char="§"/>
            </a:pP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B8E3363-DD88-FA45-8C49-6C0C0330147E}" type="slidenum">
              <a:rPr lang="en-US" smtClean="0"/>
              <a:t>70</a:t>
            </a:fld>
            <a:endParaRPr lang="en-US"/>
          </a:p>
        </p:txBody>
      </p:sp>
    </p:spTree>
    <p:extLst>
      <p:ext uri="{BB962C8B-B14F-4D97-AF65-F5344CB8AC3E}">
        <p14:creationId xmlns:p14="http://schemas.microsoft.com/office/powerpoint/2010/main" val="105061006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Discuses CAN bus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Key Points: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dirty="0"/>
              <a:t>CAN =Controller Area Network</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dirty="0"/>
          </a:p>
          <a:p>
            <a:pPr marL="171450" indent="-171450">
              <a:buFont typeface="Wingdings" panose="05000000000000000000" pitchFamily="2" charset="2"/>
              <a:buChar char="§"/>
            </a:pPr>
            <a:r>
              <a:rPr lang="en-US" sz="1200" kern="1200" dirty="0">
                <a:solidFill>
                  <a:schemeClr val="tx1"/>
                </a:solidFill>
                <a:latin typeface="+mn-lt"/>
                <a:ea typeface="+mn-ea"/>
                <a:cs typeface="+mn-cs"/>
              </a:rPr>
              <a:t>In the device, CAN bus uses 7 nodes wired in series with the control computer acting as the control node.  The nodes are wired as follows.  They are listed in order of communication:</a:t>
            </a:r>
          </a:p>
          <a:p>
            <a:pPr marL="171450" indent="-171450">
              <a:buFont typeface="Wingdings" panose="05000000000000000000" pitchFamily="2" charset="2"/>
              <a:buChar char="§"/>
            </a:pPr>
            <a:endParaRPr lang="en-US" sz="1200" kern="1200" dirty="0">
              <a:solidFill>
                <a:schemeClr val="tx1"/>
              </a:solidFill>
              <a:latin typeface="+mn-lt"/>
              <a:ea typeface="+mn-ea"/>
              <a:cs typeface="+mn-cs"/>
            </a:endParaRPr>
          </a:p>
          <a:p>
            <a:pPr marL="628650" lvl="1" indent="-171450">
              <a:buFont typeface="Wingdings" panose="05000000000000000000" pitchFamily="2" charset="2"/>
              <a:buChar char="§"/>
            </a:pPr>
            <a:r>
              <a:rPr lang="en-US" sz="1200" kern="1200" dirty="0">
                <a:solidFill>
                  <a:schemeClr val="tx1"/>
                </a:solidFill>
                <a:latin typeface="+mn-lt"/>
                <a:ea typeface="+mn-ea"/>
                <a:cs typeface="+mn-cs"/>
              </a:rPr>
              <a:t>The Control computer</a:t>
            </a:r>
          </a:p>
          <a:p>
            <a:pPr marL="628650" lvl="1" indent="-171450">
              <a:buFont typeface="Wingdings" panose="05000000000000000000" pitchFamily="2" charset="2"/>
              <a:buChar char="§"/>
            </a:pPr>
            <a:r>
              <a:rPr lang="en-US" sz="1200" kern="1200" dirty="0">
                <a:solidFill>
                  <a:schemeClr val="tx1"/>
                </a:solidFill>
                <a:latin typeface="+mn-lt"/>
                <a:ea typeface="+mn-ea"/>
                <a:cs typeface="+mn-cs"/>
              </a:rPr>
              <a:t>The Multifunction CCA</a:t>
            </a:r>
          </a:p>
          <a:p>
            <a:pPr marL="628650" lvl="1" indent="-171450">
              <a:buFont typeface="Wingdings" panose="05000000000000000000" pitchFamily="2" charset="2"/>
              <a:buChar char="§"/>
            </a:pPr>
            <a:r>
              <a:rPr lang="en-US" sz="1200" kern="1200" dirty="0">
                <a:solidFill>
                  <a:schemeClr val="tx1"/>
                </a:solidFill>
                <a:latin typeface="+mn-lt"/>
                <a:ea typeface="+mn-ea"/>
                <a:cs typeface="+mn-cs"/>
              </a:rPr>
              <a:t>The Return Pump CCA</a:t>
            </a:r>
          </a:p>
          <a:p>
            <a:pPr marL="628650" lvl="1" indent="-171450">
              <a:buFont typeface="Wingdings" panose="05000000000000000000" pitchFamily="2" charset="2"/>
              <a:buChar char="§"/>
            </a:pPr>
            <a:r>
              <a:rPr lang="en-US" sz="1200" kern="1200" dirty="0">
                <a:solidFill>
                  <a:schemeClr val="tx1"/>
                </a:solidFill>
                <a:latin typeface="+mn-lt"/>
                <a:ea typeface="+mn-ea"/>
                <a:cs typeface="+mn-cs"/>
              </a:rPr>
              <a:t>The Draw pump CCA</a:t>
            </a:r>
          </a:p>
          <a:p>
            <a:pPr marL="628650" lvl="1" indent="-171450">
              <a:buFont typeface="Wingdings" panose="05000000000000000000" pitchFamily="2" charset="2"/>
              <a:buChar char="§"/>
            </a:pPr>
            <a:r>
              <a:rPr lang="en-US" sz="1200" kern="1200" dirty="0">
                <a:solidFill>
                  <a:schemeClr val="tx1"/>
                </a:solidFill>
                <a:latin typeface="+mn-lt"/>
                <a:ea typeface="+mn-ea"/>
                <a:cs typeface="+mn-cs"/>
              </a:rPr>
              <a:t>The AC pump CCA</a:t>
            </a:r>
          </a:p>
          <a:p>
            <a:pPr marL="628650" lvl="1" indent="-171450">
              <a:buFont typeface="Wingdings" panose="05000000000000000000" pitchFamily="2" charset="2"/>
              <a:buChar char="§"/>
            </a:pPr>
            <a:r>
              <a:rPr lang="en-US" sz="1200" kern="1200" dirty="0">
                <a:solidFill>
                  <a:schemeClr val="tx1"/>
                </a:solidFill>
                <a:latin typeface="+mn-lt"/>
                <a:ea typeface="+mn-ea"/>
                <a:cs typeface="+mn-cs"/>
              </a:rPr>
              <a:t>The Dual-valve CCA</a:t>
            </a:r>
          </a:p>
          <a:p>
            <a:pPr marL="628650" lvl="1" indent="-171450">
              <a:buFont typeface="Wingdings" panose="05000000000000000000" pitchFamily="2" charset="2"/>
              <a:buChar char="§"/>
            </a:pPr>
            <a:r>
              <a:rPr lang="en-US" sz="1200" kern="1200" dirty="0">
                <a:solidFill>
                  <a:schemeClr val="tx1"/>
                </a:solidFill>
                <a:latin typeface="+mn-lt"/>
                <a:ea typeface="+mn-ea"/>
                <a:cs typeface="+mn-cs"/>
              </a:rPr>
              <a:t>And the Soft cassette housing CCA </a:t>
            </a:r>
          </a:p>
          <a:p>
            <a:pPr marL="171450" indent="-171450">
              <a:buFont typeface="Wingdings" panose="05000000000000000000" pitchFamily="2" charset="2"/>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kern="1200" dirty="0">
                <a:solidFill>
                  <a:schemeClr val="tx1"/>
                </a:solidFill>
                <a:latin typeface="+mn-lt"/>
                <a:ea typeface="+mn-ea"/>
                <a:cs typeface="+mn-cs"/>
              </a:rPr>
              <a:t>Although it is not a node, there is a CAN bus terminating resistor (R2) located on the interface board.</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dirty="0">
                <a:solidFill>
                  <a:srgbClr val="008D61"/>
                </a:solidFill>
                <a:effectLst/>
                <a:latin typeface="Arial" panose="020B0604020202020204" pitchFamily="34" charset="0"/>
                <a:ea typeface="MS PGothic" panose="020B0600070205080204" pitchFamily="34" charset="-128"/>
                <a:cs typeface="Arial" panose="020B0604020202020204" pitchFamily="34" charset="0"/>
              </a:rPr>
              <a:t>If you ever replace a CAN bus node and the node software does not match the other nodes you will have to do a software upgrade for the device.  This is done using STS.</a:t>
            </a:r>
            <a:endParaRPr lang="en-US" sz="1800" dirty="0">
              <a:solidFill>
                <a:srgbClr val="008D61"/>
              </a:solidFill>
              <a:effectLst/>
              <a:latin typeface="Arial" panose="020B0604020202020204" pitchFamily="34" charset="0"/>
              <a:ea typeface="MS PGothic" panose="020B0600070205080204" pitchFamily="34" charset="-128"/>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B8E3363-DD88-FA45-8C49-6C0C0330147E}" type="slidenum">
              <a:rPr lang="en-US" smtClean="0"/>
              <a:t>71</a:t>
            </a:fld>
            <a:endParaRPr lang="en-US"/>
          </a:p>
        </p:txBody>
      </p:sp>
    </p:spTree>
    <p:extLst>
      <p:ext uri="{BB962C8B-B14F-4D97-AF65-F5344CB8AC3E}">
        <p14:creationId xmlns:p14="http://schemas.microsoft.com/office/powerpoint/2010/main" val="147520186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u="sng" dirty="0"/>
              <a:t>What we are going to do:</a:t>
            </a:r>
          </a:p>
          <a:p>
            <a:r>
              <a:rPr lang="en-US" dirty="0"/>
              <a:t>Remove and replace the touchscreen</a:t>
            </a:r>
          </a:p>
          <a:p>
            <a:r>
              <a:rPr lang="en-US" dirty="0"/>
              <a:t>Remove and replace the SSD card</a:t>
            </a:r>
          </a:p>
          <a:p>
            <a:r>
              <a:rPr lang="en-US" dirty="0"/>
              <a:t>Using STS upgrade software on the Rika device</a:t>
            </a:r>
          </a:p>
          <a:p>
            <a:r>
              <a:rPr lang="en-US" dirty="0"/>
              <a:t>Use your resources to answer questions</a:t>
            </a:r>
          </a:p>
          <a:p>
            <a:r>
              <a:rPr lang="en-US" dirty="0"/>
              <a:t>Use service software to control the system</a:t>
            </a:r>
          </a:p>
          <a:p>
            <a:endParaRPr lang="en-US" dirty="0"/>
          </a:p>
        </p:txBody>
      </p:sp>
      <p:sp>
        <p:nvSpPr>
          <p:cNvPr id="4" name="Slide Number Placeholder 3"/>
          <p:cNvSpPr>
            <a:spLocks noGrp="1"/>
          </p:cNvSpPr>
          <p:nvPr>
            <p:ph type="sldNum" sz="quarter" idx="5"/>
          </p:nvPr>
        </p:nvSpPr>
        <p:spPr/>
        <p:txBody>
          <a:bodyPr/>
          <a:lstStyle/>
          <a:p>
            <a:fld id="{5B8E3363-DD88-FA45-8C49-6C0C0330147E}" type="slidenum">
              <a:rPr lang="en-US" smtClean="0"/>
              <a:t>72</a:t>
            </a:fld>
            <a:endParaRPr lang="en-US"/>
          </a:p>
        </p:txBody>
      </p:sp>
    </p:spTree>
    <p:extLst>
      <p:ext uri="{BB962C8B-B14F-4D97-AF65-F5344CB8AC3E}">
        <p14:creationId xmlns:p14="http://schemas.microsoft.com/office/powerpoint/2010/main" val="397712943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Control System Workshop #9 Title Slide</a:t>
            </a:r>
          </a:p>
        </p:txBody>
      </p:sp>
      <p:sp>
        <p:nvSpPr>
          <p:cNvPr id="4" name="Slide Number Placeholder 3"/>
          <p:cNvSpPr>
            <a:spLocks noGrp="1"/>
          </p:cNvSpPr>
          <p:nvPr>
            <p:ph type="sldNum" sz="quarter" idx="5"/>
          </p:nvPr>
        </p:nvSpPr>
        <p:spPr/>
        <p:txBody>
          <a:bodyPr/>
          <a:lstStyle/>
          <a:p>
            <a:fld id="{5B8E3363-DD88-FA45-8C49-6C0C0330147E}" type="slidenum">
              <a:rPr lang="en-US" smtClean="0"/>
              <a:t>73</a:t>
            </a:fld>
            <a:endParaRPr lang="en-US"/>
          </a:p>
        </p:txBody>
      </p:sp>
    </p:spTree>
    <p:extLst>
      <p:ext uri="{BB962C8B-B14F-4D97-AF65-F5344CB8AC3E}">
        <p14:creationId xmlns:p14="http://schemas.microsoft.com/office/powerpoint/2010/main" val="143963326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the battery back up do?</a:t>
            </a:r>
          </a:p>
          <a:p>
            <a:pPr lvl="1"/>
            <a:r>
              <a:rPr lang="en-US" b="1" dirty="0"/>
              <a:t> </a:t>
            </a:r>
            <a:r>
              <a:rPr lang="en-US" dirty="0"/>
              <a:t>Provides backup power to the control computer.</a:t>
            </a:r>
          </a:p>
          <a:p>
            <a:r>
              <a:rPr lang="en-US" dirty="0"/>
              <a:t>Where does the video for the touchscreen come from?</a:t>
            </a:r>
          </a:p>
          <a:p>
            <a:pPr lvl="1"/>
            <a:r>
              <a:rPr lang="en-US" dirty="0"/>
              <a:t>The control computer</a:t>
            </a:r>
          </a:p>
          <a:p>
            <a:r>
              <a:rPr lang="en-US" dirty="0"/>
              <a:t>What are the 7 CAN bus nodes?</a:t>
            </a:r>
          </a:p>
          <a:p>
            <a:pPr lvl="1"/>
            <a:r>
              <a:rPr lang="en-US" dirty="0"/>
              <a:t>The control computer, The Multifunction CCA, The Return Pump CCA, The Draw pump CCA, The AC pump CCA, The Dual-valve CCA, And the Soft cassette housing CCA </a:t>
            </a:r>
          </a:p>
          <a:p>
            <a:pPr marL="171450" indent="-171450"/>
            <a:r>
              <a:rPr lang="en-US" dirty="0"/>
              <a:t>Where is the master CAN bus controller?</a:t>
            </a:r>
          </a:p>
          <a:p>
            <a:pPr lvl="1"/>
            <a:r>
              <a:rPr lang="en-US" dirty="0"/>
              <a:t>The control computer </a:t>
            </a:r>
          </a:p>
          <a:p>
            <a:pPr marL="171450" indent="-171450"/>
            <a:r>
              <a:rPr lang="en-US" dirty="0"/>
              <a:t>Where is the solid-state drive (SSD)?</a:t>
            </a:r>
          </a:p>
          <a:p>
            <a:pPr marL="409575" lvl="1" indent="-171450"/>
            <a:r>
              <a:rPr lang="en-US" dirty="0"/>
              <a:t>The control computer</a:t>
            </a:r>
          </a:p>
          <a:p>
            <a:pPr marL="171450" indent="-171450"/>
            <a:r>
              <a:rPr lang="en-US" dirty="0"/>
              <a:t>When would you need to use STS?</a:t>
            </a:r>
          </a:p>
          <a:p>
            <a:pPr lvl="1"/>
            <a:r>
              <a:rPr lang="en-US" dirty="0"/>
              <a:t>Download </a:t>
            </a:r>
            <a:r>
              <a:rPr lang="en-US" dirty="0" err="1"/>
              <a:t>Dlogs</a:t>
            </a:r>
            <a:r>
              <a:rPr lang="en-US" dirty="0"/>
              <a:t>, Upgrade software, change serial number due to new SSD</a:t>
            </a:r>
          </a:p>
          <a:p>
            <a:pPr marL="171450" indent="-171450"/>
            <a:r>
              <a:rPr lang="en-US" dirty="0"/>
              <a:t>Where is the CAN bus terminating resister (RS) located?</a:t>
            </a:r>
          </a:p>
          <a:p>
            <a:pPr lvl="1"/>
            <a:r>
              <a:rPr lang="en-US" dirty="0"/>
              <a:t>The interface CCA</a:t>
            </a:r>
          </a:p>
          <a:p>
            <a:endParaRPr lang="en-US" dirty="0"/>
          </a:p>
        </p:txBody>
      </p:sp>
      <p:sp>
        <p:nvSpPr>
          <p:cNvPr id="4" name="Slide Number Placeholder 3"/>
          <p:cNvSpPr>
            <a:spLocks noGrp="1"/>
          </p:cNvSpPr>
          <p:nvPr>
            <p:ph type="sldNum" sz="quarter" idx="5"/>
          </p:nvPr>
        </p:nvSpPr>
        <p:spPr/>
        <p:txBody>
          <a:bodyPr/>
          <a:lstStyle/>
          <a:p>
            <a:fld id="{5B8E3363-DD88-FA45-8C49-6C0C0330147E}" type="slidenum">
              <a:rPr lang="en-US" smtClean="0"/>
              <a:t>74</a:t>
            </a:fld>
            <a:endParaRPr lang="en-US"/>
          </a:p>
        </p:txBody>
      </p:sp>
    </p:spTree>
    <p:extLst>
      <p:ext uri="{BB962C8B-B14F-4D97-AF65-F5344CB8AC3E}">
        <p14:creationId xmlns:p14="http://schemas.microsoft.com/office/powerpoint/2010/main" val="139965068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Troubleshooting Standard Title Slide</a:t>
            </a:r>
          </a:p>
        </p:txBody>
      </p:sp>
      <p:sp>
        <p:nvSpPr>
          <p:cNvPr id="4" name="Slide Number Placeholder 3"/>
          <p:cNvSpPr>
            <a:spLocks noGrp="1"/>
          </p:cNvSpPr>
          <p:nvPr>
            <p:ph type="sldNum" sz="quarter" idx="5"/>
          </p:nvPr>
        </p:nvSpPr>
        <p:spPr/>
        <p:txBody>
          <a:bodyPr/>
          <a:lstStyle/>
          <a:p>
            <a:fld id="{5B8E3363-DD88-FA45-8C49-6C0C0330147E}" type="slidenum">
              <a:rPr lang="en-US" smtClean="0"/>
              <a:t>75</a:t>
            </a:fld>
            <a:endParaRPr lang="en-US"/>
          </a:p>
        </p:txBody>
      </p:sp>
    </p:spTree>
    <p:extLst>
      <p:ext uri="{BB962C8B-B14F-4D97-AF65-F5344CB8AC3E}">
        <p14:creationId xmlns:p14="http://schemas.microsoft.com/office/powerpoint/2010/main" val="191275657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Refer to document “troubleshooting Standard doc”, “</a:t>
            </a:r>
            <a:r>
              <a:rPr lang="en-US" dirty="0" err="1"/>
              <a:t>QuickRefGuideTroubleStandard</a:t>
            </a:r>
            <a:r>
              <a:rPr lang="en-US" dirty="0"/>
              <a:t>”, and “</a:t>
            </a:r>
            <a:r>
              <a:rPr lang="en-US" dirty="0" err="1"/>
              <a:t>worksheettroublestandard</a:t>
            </a:r>
            <a:r>
              <a:rPr lang="en-US" dirty="0"/>
              <a:t>”</a:t>
            </a:r>
          </a:p>
          <a:p>
            <a:endParaRPr lang="en-US" dirty="0"/>
          </a:p>
        </p:txBody>
      </p:sp>
      <p:sp>
        <p:nvSpPr>
          <p:cNvPr id="4" name="Slide Number Placeholder 3"/>
          <p:cNvSpPr>
            <a:spLocks noGrp="1"/>
          </p:cNvSpPr>
          <p:nvPr>
            <p:ph type="sldNum" sz="quarter" idx="5"/>
          </p:nvPr>
        </p:nvSpPr>
        <p:spPr/>
        <p:txBody>
          <a:bodyPr/>
          <a:lstStyle/>
          <a:p>
            <a:fld id="{5B8E3363-DD88-FA45-8C49-6C0C0330147E}" type="slidenum">
              <a:rPr lang="en-US" smtClean="0"/>
              <a:t>76</a:t>
            </a:fld>
            <a:endParaRPr lang="en-US"/>
          </a:p>
        </p:txBody>
      </p:sp>
    </p:spTree>
    <p:extLst>
      <p:ext uri="{BB962C8B-B14F-4D97-AF65-F5344CB8AC3E}">
        <p14:creationId xmlns:p14="http://schemas.microsoft.com/office/powerpoint/2010/main" val="428757724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u="sng" dirty="0"/>
              <a:t>What we are going to do:</a:t>
            </a:r>
          </a:p>
          <a:p>
            <a:pPr marL="0" indent="0">
              <a:buNone/>
            </a:pPr>
            <a:endParaRPr lang="en-US" u="sng" dirty="0"/>
          </a:p>
          <a:p>
            <a:pPr marL="171450" indent="-171450">
              <a:buFont typeface="Wingdings" panose="05000000000000000000" pitchFamily="2" charset="2"/>
              <a:buChar char="§"/>
            </a:pPr>
            <a:r>
              <a:rPr lang="en-US" dirty="0"/>
              <a:t>Using the troubleshooting standard, you will troubleshoot faults to the nearest major component.</a:t>
            </a:r>
          </a:p>
          <a:p>
            <a:pPr marL="171450" indent="-171450">
              <a:buFont typeface="Wingdings" panose="05000000000000000000" pitchFamily="2" charset="2"/>
              <a:buChar char="§"/>
            </a:pPr>
            <a:r>
              <a:rPr lang="en-US" dirty="0"/>
              <a:t>Use your resources to answer questions</a:t>
            </a:r>
          </a:p>
          <a:p>
            <a:endParaRPr lang="en-US" dirty="0"/>
          </a:p>
        </p:txBody>
      </p:sp>
      <p:sp>
        <p:nvSpPr>
          <p:cNvPr id="4" name="Slide Number Placeholder 3"/>
          <p:cNvSpPr>
            <a:spLocks noGrp="1"/>
          </p:cNvSpPr>
          <p:nvPr>
            <p:ph type="sldNum" sz="quarter" idx="5"/>
          </p:nvPr>
        </p:nvSpPr>
        <p:spPr/>
        <p:txBody>
          <a:bodyPr/>
          <a:lstStyle/>
          <a:p>
            <a:fld id="{5B8E3363-DD88-FA45-8C49-6C0C0330147E}" type="slidenum">
              <a:rPr lang="en-US" smtClean="0"/>
              <a:t>77</a:t>
            </a:fld>
            <a:endParaRPr lang="en-US"/>
          </a:p>
        </p:txBody>
      </p:sp>
    </p:spTree>
    <p:extLst>
      <p:ext uri="{BB962C8B-B14F-4D97-AF65-F5344CB8AC3E}">
        <p14:creationId xmlns:p14="http://schemas.microsoft.com/office/powerpoint/2010/main" val="232944819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Troubleshooting Fault Workshop #10 Title Slide</a:t>
            </a:r>
          </a:p>
        </p:txBody>
      </p:sp>
      <p:sp>
        <p:nvSpPr>
          <p:cNvPr id="4" name="Slide Number Placeholder 3"/>
          <p:cNvSpPr>
            <a:spLocks noGrp="1"/>
          </p:cNvSpPr>
          <p:nvPr>
            <p:ph type="sldNum" sz="quarter" idx="5"/>
          </p:nvPr>
        </p:nvSpPr>
        <p:spPr/>
        <p:txBody>
          <a:bodyPr/>
          <a:lstStyle/>
          <a:p>
            <a:fld id="{5B8E3363-DD88-FA45-8C49-6C0C0330147E}" type="slidenum">
              <a:rPr lang="en-US" smtClean="0"/>
              <a:t>78</a:t>
            </a:fld>
            <a:endParaRPr lang="en-US"/>
          </a:p>
        </p:txBody>
      </p:sp>
    </p:spTree>
    <p:extLst>
      <p:ext uri="{BB962C8B-B14F-4D97-AF65-F5344CB8AC3E}">
        <p14:creationId xmlns:p14="http://schemas.microsoft.com/office/powerpoint/2010/main" val="22063909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 first thing to do when troubleshooting?</a:t>
            </a:r>
          </a:p>
          <a:p>
            <a:pPr lvl="1"/>
            <a:r>
              <a:rPr lang="en-US" dirty="0"/>
              <a:t>Prepare</a:t>
            </a:r>
          </a:p>
          <a:p>
            <a:pPr marL="171450" indent="-171450"/>
            <a:r>
              <a:rPr lang="en-US" dirty="0"/>
              <a:t>What is a good way to prevent failures before they happen?</a:t>
            </a:r>
          </a:p>
          <a:p>
            <a:pPr lvl="1"/>
            <a:r>
              <a:rPr lang="en-US" dirty="0"/>
              <a:t>Perform maintenance </a:t>
            </a:r>
          </a:p>
          <a:p>
            <a:r>
              <a:rPr lang="en-US" dirty="0"/>
              <a:t>What should you do if you cannot reproduce the problem?</a:t>
            </a:r>
          </a:p>
          <a:p>
            <a:pPr lvl="1"/>
            <a:r>
              <a:rPr lang="en-US" dirty="0"/>
              <a:t>It might be intermittent.  Confirm with operator.  Try to find out what they were doing at the time of the error.  Check data logs.  Attempt to narrow it down.</a:t>
            </a:r>
          </a:p>
          <a:p>
            <a:r>
              <a:rPr lang="en-US" dirty="0"/>
              <a:t>How do you ensure the repair fixed the problem?</a:t>
            </a:r>
          </a:p>
          <a:p>
            <a:pPr lvl="1"/>
            <a:r>
              <a:rPr lang="en-US" dirty="0"/>
              <a:t>Test</a:t>
            </a:r>
          </a:p>
          <a:p>
            <a:endParaRPr lang="en-US" dirty="0"/>
          </a:p>
        </p:txBody>
      </p:sp>
      <p:sp>
        <p:nvSpPr>
          <p:cNvPr id="4" name="Slide Number Placeholder 3"/>
          <p:cNvSpPr>
            <a:spLocks noGrp="1"/>
          </p:cNvSpPr>
          <p:nvPr>
            <p:ph type="sldNum" sz="quarter" idx="5"/>
          </p:nvPr>
        </p:nvSpPr>
        <p:spPr/>
        <p:txBody>
          <a:bodyPr/>
          <a:lstStyle/>
          <a:p>
            <a:fld id="{5B8E3363-DD88-FA45-8C49-6C0C0330147E}" type="slidenum">
              <a:rPr lang="en-US" smtClean="0"/>
              <a:t>79</a:t>
            </a:fld>
            <a:endParaRPr lang="en-US"/>
          </a:p>
        </p:txBody>
      </p:sp>
    </p:spTree>
    <p:extLst>
      <p:ext uri="{BB962C8B-B14F-4D97-AF65-F5344CB8AC3E}">
        <p14:creationId xmlns:p14="http://schemas.microsoft.com/office/powerpoint/2010/main" val="27193207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Customer C only slide.  Because all QTS’s are already operators.  This slide, coupled with the previous slide is meant to help change their focus and set the tone of this training.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technical training.</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Rika is an interconnected system of electrical wires and signals that are controlled by a single board computer.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uses a computer to control subsystems, monitor sensors and detectors, regulate compressed air  to ensure product is delivered. </a:t>
            </a:r>
          </a:p>
          <a:p>
            <a:endParaRPr lang="en-US" dirty="0"/>
          </a:p>
        </p:txBody>
      </p:sp>
      <p:sp>
        <p:nvSpPr>
          <p:cNvPr id="4" name="Slide Number Placeholder 3"/>
          <p:cNvSpPr>
            <a:spLocks noGrp="1"/>
          </p:cNvSpPr>
          <p:nvPr>
            <p:ph type="sldNum" sz="quarter" idx="5"/>
          </p:nvPr>
        </p:nvSpPr>
        <p:spPr/>
        <p:txBody>
          <a:bodyPr/>
          <a:lstStyle/>
          <a:p>
            <a:fld id="{5B8E3363-DD88-FA45-8C49-6C0C0330147E}" type="slidenum">
              <a:rPr lang="en-US" smtClean="0"/>
              <a:t>8</a:t>
            </a:fld>
            <a:endParaRPr lang="en-US"/>
          </a:p>
        </p:txBody>
      </p:sp>
    </p:spTree>
    <p:extLst>
      <p:ext uri="{BB962C8B-B14F-4D97-AF65-F5344CB8AC3E}">
        <p14:creationId xmlns:p14="http://schemas.microsoft.com/office/powerpoint/2010/main" val="243519428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IQ, OQ, PQ Title Slide</a:t>
            </a:r>
          </a:p>
        </p:txBody>
      </p:sp>
      <p:sp>
        <p:nvSpPr>
          <p:cNvPr id="4" name="Slide Number Placeholder 3"/>
          <p:cNvSpPr>
            <a:spLocks noGrp="1"/>
          </p:cNvSpPr>
          <p:nvPr>
            <p:ph type="sldNum" sz="quarter" idx="5"/>
          </p:nvPr>
        </p:nvSpPr>
        <p:spPr/>
        <p:txBody>
          <a:bodyPr/>
          <a:lstStyle/>
          <a:p>
            <a:fld id="{5B8E3363-DD88-FA45-8C49-6C0C0330147E}" type="slidenum">
              <a:rPr lang="en-US" smtClean="0"/>
              <a:t>80</a:t>
            </a:fld>
            <a:endParaRPr lang="en-US"/>
          </a:p>
        </p:txBody>
      </p:sp>
    </p:spTree>
    <p:extLst>
      <p:ext uri="{BB962C8B-B14F-4D97-AF65-F5344CB8AC3E}">
        <p14:creationId xmlns:p14="http://schemas.microsoft.com/office/powerpoint/2010/main" val="204110760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Upon completion of this module, you will be able to:</a:t>
            </a:r>
          </a:p>
          <a:p>
            <a:endParaRPr lang="en-US" dirty="0"/>
          </a:p>
          <a:p>
            <a:pPr marL="171450" indent="-171450">
              <a:buFont typeface="Wingdings" panose="05000000000000000000" pitchFamily="2" charset="2"/>
              <a:buChar char="§"/>
            </a:pPr>
            <a:r>
              <a:rPr lang="en-US" dirty="0"/>
              <a:t>Physically identify the major components of the centrifuge and centrifuge chamber assemblies using supplied resources with minimal direction</a:t>
            </a:r>
          </a:p>
          <a:p>
            <a:pPr marL="171450" indent="-171450">
              <a:buFont typeface="Wingdings" panose="05000000000000000000" pitchFamily="2" charset="2"/>
              <a:buChar char="§"/>
            </a:pPr>
            <a:r>
              <a:rPr lang="en-US" dirty="0"/>
              <a:t>Describe the over all function of the centrifuge and centrifuge chamber assemblies using supplied resources with minimal direction</a:t>
            </a:r>
          </a:p>
          <a:p>
            <a:pPr marL="171450" indent="-171450">
              <a:buFont typeface="Wingdings" panose="05000000000000000000" pitchFamily="2" charset="2"/>
              <a:buChar char="§"/>
            </a:pPr>
            <a:r>
              <a:rPr lang="en-US" dirty="0"/>
              <a:t>Physically identify the secondary monitors of the centrifuge and centrifuge chamber assemblies using supplied resources with minimal direction</a:t>
            </a:r>
          </a:p>
          <a:p>
            <a:pPr marL="171450" indent="-171450">
              <a:buFont typeface="Wingdings" panose="05000000000000000000" pitchFamily="2" charset="2"/>
              <a:buChar char="§"/>
            </a:pPr>
            <a:r>
              <a:rPr lang="en-US" dirty="0"/>
              <a:t>Control the centrifuge and centrifuge chamber assemblies using service software with minimal direction</a:t>
            </a:r>
          </a:p>
          <a:p>
            <a:endParaRPr lang="en-US" dirty="0"/>
          </a:p>
        </p:txBody>
      </p:sp>
      <p:sp>
        <p:nvSpPr>
          <p:cNvPr id="4" name="Slide Number Placeholder 3"/>
          <p:cNvSpPr>
            <a:spLocks noGrp="1"/>
          </p:cNvSpPr>
          <p:nvPr>
            <p:ph type="sldNum" sz="quarter" idx="5"/>
          </p:nvPr>
        </p:nvSpPr>
        <p:spPr/>
        <p:txBody>
          <a:bodyPr/>
          <a:lstStyle/>
          <a:p>
            <a:fld id="{5B8E3363-DD88-FA45-8C49-6C0C0330147E}" type="slidenum">
              <a:rPr lang="en-US" smtClean="0"/>
              <a:t>81</a:t>
            </a:fld>
            <a:endParaRPr lang="en-US"/>
          </a:p>
        </p:txBody>
      </p:sp>
    </p:spTree>
    <p:extLst>
      <p:ext uri="{BB962C8B-B14F-4D97-AF65-F5344CB8AC3E}">
        <p14:creationId xmlns:p14="http://schemas.microsoft.com/office/powerpoint/2010/main" val="160197278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u="sng" dirty="0"/>
              <a:t>What we are going to do:</a:t>
            </a:r>
          </a:p>
          <a:p>
            <a:pPr marL="0" indent="0">
              <a:buNone/>
            </a:pPr>
            <a:endParaRPr lang="en-US" u="sng" dirty="0"/>
          </a:p>
          <a:p>
            <a:pPr marL="171450" indent="-171450">
              <a:buFont typeface="Wingdings" panose="05000000000000000000" pitchFamily="2" charset="2"/>
              <a:buChar char="§"/>
            </a:pPr>
            <a:r>
              <a:rPr lang="en-US" dirty="0"/>
              <a:t>Complete the IQ, OQ, PQ from start to finish.</a:t>
            </a:r>
          </a:p>
          <a:p>
            <a:pPr marL="171450" indent="-171450">
              <a:buFont typeface="Wingdings" panose="05000000000000000000" pitchFamily="2" charset="2"/>
              <a:buChar char="§"/>
            </a:pPr>
            <a:r>
              <a:rPr lang="en-US" dirty="0"/>
              <a:t>Use your resources to answer questions</a:t>
            </a:r>
          </a:p>
          <a:p>
            <a:pPr marL="171450" indent="-171450">
              <a:buFont typeface="Wingdings" panose="05000000000000000000" pitchFamily="2" charset="2"/>
              <a:buChar char="§"/>
            </a:pPr>
            <a:r>
              <a:rPr lang="en-US" dirty="0"/>
              <a:t>Use service software to control the system</a:t>
            </a:r>
          </a:p>
          <a:p>
            <a:endParaRPr lang="en-US" dirty="0"/>
          </a:p>
        </p:txBody>
      </p:sp>
      <p:sp>
        <p:nvSpPr>
          <p:cNvPr id="4" name="Slide Number Placeholder 3"/>
          <p:cNvSpPr>
            <a:spLocks noGrp="1"/>
          </p:cNvSpPr>
          <p:nvPr>
            <p:ph type="sldNum" sz="quarter" idx="5"/>
          </p:nvPr>
        </p:nvSpPr>
        <p:spPr/>
        <p:txBody>
          <a:bodyPr/>
          <a:lstStyle/>
          <a:p>
            <a:fld id="{5B8E3363-DD88-FA45-8C49-6C0C0330147E}" type="slidenum">
              <a:rPr lang="en-US" smtClean="0"/>
              <a:t>82</a:t>
            </a:fld>
            <a:endParaRPr lang="en-US"/>
          </a:p>
        </p:txBody>
      </p:sp>
    </p:spTree>
    <p:extLst>
      <p:ext uri="{BB962C8B-B14F-4D97-AF65-F5344CB8AC3E}">
        <p14:creationId xmlns:p14="http://schemas.microsoft.com/office/powerpoint/2010/main" val="2186304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IQ / OQ / PQ Workshop #11 Title Slide</a:t>
            </a:r>
          </a:p>
        </p:txBody>
      </p:sp>
      <p:sp>
        <p:nvSpPr>
          <p:cNvPr id="4" name="Slide Number Placeholder 3"/>
          <p:cNvSpPr>
            <a:spLocks noGrp="1"/>
          </p:cNvSpPr>
          <p:nvPr>
            <p:ph type="sldNum" sz="quarter" idx="5"/>
          </p:nvPr>
        </p:nvSpPr>
        <p:spPr/>
        <p:txBody>
          <a:bodyPr/>
          <a:lstStyle/>
          <a:p>
            <a:fld id="{5B8E3363-DD88-FA45-8C49-6C0C0330147E}" type="slidenum">
              <a:rPr lang="en-US" smtClean="0"/>
              <a:t>83</a:t>
            </a:fld>
            <a:endParaRPr lang="en-US"/>
          </a:p>
        </p:txBody>
      </p:sp>
    </p:spTree>
    <p:extLst>
      <p:ext uri="{BB962C8B-B14F-4D97-AF65-F5344CB8AC3E}">
        <p14:creationId xmlns:p14="http://schemas.microsoft.com/office/powerpoint/2010/main" val="151510343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E3363-DD88-FA45-8C49-6C0C0330147E}" type="slidenum">
              <a:rPr lang="en-US" smtClean="0"/>
              <a:t>84</a:t>
            </a:fld>
            <a:endParaRPr lang="en-US"/>
          </a:p>
        </p:txBody>
      </p:sp>
    </p:spTree>
    <p:extLst>
      <p:ext uri="{BB962C8B-B14F-4D97-AF65-F5344CB8AC3E}">
        <p14:creationId xmlns:p14="http://schemas.microsoft.com/office/powerpoint/2010/main" val="139802475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8E3363-DD88-FA45-8C49-6C0C0330147E}" type="slidenum">
              <a:rPr lang="en-US" smtClean="0"/>
              <a:t>85</a:t>
            </a:fld>
            <a:endParaRPr lang="en-US"/>
          </a:p>
        </p:txBody>
      </p:sp>
    </p:spTree>
    <p:extLst>
      <p:ext uri="{BB962C8B-B14F-4D97-AF65-F5344CB8AC3E}">
        <p14:creationId xmlns:p14="http://schemas.microsoft.com/office/powerpoint/2010/main" val="165544343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Test Title Slide</a:t>
            </a:r>
          </a:p>
        </p:txBody>
      </p:sp>
      <p:sp>
        <p:nvSpPr>
          <p:cNvPr id="4" name="Slide Number Placeholder 3"/>
          <p:cNvSpPr>
            <a:spLocks noGrp="1"/>
          </p:cNvSpPr>
          <p:nvPr>
            <p:ph type="sldNum" sz="quarter" idx="5"/>
          </p:nvPr>
        </p:nvSpPr>
        <p:spPr/>
        <p:txBody>
          <a:bodyPr/>
          <a:lstStyle/>
          <a:p>
            <a:fld id="{5B8E3363-DD88-FA45-8C49-6C0C0330147E}" type="slidenum">
              <a:rPr lang="en-US" smtClean="0"/>
              <a:t>86</a:t>
            </a:fld>
            <a:endParaRPr lang="en-US"/>
          </a:p>
        </p:txBody>
      </p:sp>
    </p:spTree>
    <p:extLst>
      <p:ext uri="{BB962C8B-B14F-4D97-AF65-F5344CB8AC3E}">
        <p14:creationId xmlns:p14="http://schemas.microsoft.com/office/powerpoint/2010/main" val="82694608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over test and review answers.</a:t>
            </a:r>
          </a:p>
        </p:txBody>
      </p:sp>
      <p:sp>
        <p:nvSpPr>
          <p:cNvPr id="4" name="Slide Number Placeholder 3"/>
          <p:cNvSpPr>
            <a:spLocks noGrp="1"/>
          </p:cNvSpPr>
          <p:nvPr>
            <p:ph type="sldNum" sz="quarter" idx="5"/>
          </p:nvPr>
        </p:nvSpPr>
        <p:spPr/>
        <p:txBody>
          <a:bodyPr/>
          <a:lstStyle/>
          <a:p>
            <a:fld id="{5B8E3363-DD88-FA45-8C49-6C0C0330147E}" type="slidenum">
              <a:rPr lang="en-US" smtClean="0"/>
              <a:t>87</a:t>
            </a:fld>
            <a:endParaRPr lang="en-US"/>
          </a:p>
        </p:txBody>
      </p:sp>
    </p:spTree>
    <p:extLst>
      <p:ext uri="{BB962C8B-B14F-4D97-AF65-F5344CB8AC3E}">
        <p14:creationId xmlns:p14="http://schemas.microsoft.com/office/powerpoint/2010/main" val="283107452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feedback from</a:t>
            </a:r>
          </a:p>
        </p:txBody>
      </p:sp>
      <p:sp>
        <p:nvSpPr>
          <p:cNvPr id="4" name="Slide Number Placeholder 3"/>
          <p:cNvSpPr>
            <a:spLocks noGrp="1"/>
          </p:cNvSpPr>
          <p:nvPr>
            <p:ph type="sldNum" sz="quarter" idx="5"/>
          </p:nvPr>
        </p:nvSpPr>
        <p:spPr/>
        <p:txBody>
          <a:bodyPr/>
          <a:lstStyle/>
          <a:p>
            <a:fld id="{5B8E3363-DD88-FA45-8C49-6C0C0330147E}" type="slidenum">
              <a:rPr lang="en-US" smtClean="0"/>
              <a:t>88</a:t>
            </a:fld>
            <a:endParaRPr lang="en-US"/>
          </a:p>
        </p:txBody>
      </p:sp>
    </p:spTree>
    <p:extLst>
      <p:ext uri="{BB962C8B-B14F-4D97-AF65-F5344CB8AC3E}">
        <p14:creationId xmlns:p14="http://schemas.microsoft.com/office/powerpoint/2010/main" val="105492958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Finished.</a:t>
            </a:r>
          </a:p>
        </p:txBody>
      </p:sp>
      <p:sp>
        <p:nvSpPr>
          <p:cNvPr id="4" name="Slide Number Placeholder 3"/>
          <p:cNvSpPr>
            <a:spLocks noGrp="1"/>
          </p:cNvSpPr>
          <p:nvPr>
            <p:ph type="sldNum" sz="quarter" idx="5"/>
          </p:nvPr>
        </p:nvSpPr>
        <p:spPr/>
        <p:txBody>
          <a:bodyPr/>
          <a:lstStyle/>
          <a:p>
            <a:fld id="{5B8E3363-DD88-FA45-8C49-6C0C0330147E}" type="slidenum">
              <a:rPr lang="en-US" smtClean="0"/>
              <a:t>89</a:t>
            </a:fld>
            <a:endParaRPr lang="en-US"/>
          </a:p>
        </p:txBody>
      </p:sp>
    </p:spTree>
    <p:extLst>
      <p:ext uri="{BB962C8B-B14F-4D97-AF65-F5344CB8AC3E}">
        <p14:creationId xmlns:p14="http://schemas.microsoft.com/office/powerpoint/2010/main" val="1255205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 to document “how to use the CHM format”</a:t>
            </a:r>
          </a:p>
          <a:p>
            <a:pPr marL="0" marR="0">
              <a:lnSpc>
                <a:spcPct val="115000"/>
              </a:lnSpc>
              <a:spcBef>
                <a:spcPts val="1200"/>
              </a:spcBef>
              <a:spcAft>
                <a:spcPts val="600"/>
              </a:spcAft>
              <a:tabLst>
                <a:tab pos="5943600" algn="r"/>
              </a:tabLst>
            </a:pPr>
            <a:r>
              <a:rPr lang="en-US" sz="1800" dirty="0">
                <a:solidFill>
                  <a:srgbClr val="008D61"/>
                </a:solidFill>
                <a:effectLst/>
                <a:latin typeface="Arial" panose="020B0604020202020204" pitchFamily="34" charset="0"/>
                <a:ea typeface="MS PGothic" panose="020B0600070205080204" pitchFamily="34" charset="-128"/>
                <a:cs typeface="Arial" panose="020B0604020202020204" pitchFamily="34" charset="0"/>
              </a:rPr>
              <a:t>Facilitator should provide a demo on how to use the service manual.  </a:t>
            </a:r>
            <a:endParaRPr lang="en-US" sz="1800" dirty="0">
              <a:effectLst/>
              <a:latin typeface="Arial" panose="020B0604020202020204" pitchFamily="34" charset="0"/>
              <a:ea typeface="MS PGothic" panose="020B0600070205080204" pitchFamily="34" charset="-128"/>
              <a:cs typeface="Times New Roman" panose="02020603050405020304" pitchFamily="18" charset="0"/>
            </a:endParaRPr>
          </a:p>
          <a:p>
            <a:pPr marL="0" marR="0">
              <a:lnSpc>
                <a:spcPct val="115000"/>
              </a:lnSpc>
              <a:spcBef>
                <a:spcPts val="1200"/>
              </a:spcBef>
              <a:spcAft>
                <a:spcPts val="600"/>
              </a:spcAft>
              <a:tabLst>
                <a:tab pos="5943600" algn="r"/>
              </a:tabLst>
            </a:pPr>
            <a:r>
              <a:rPr lang="en-US" sz="1800" dirty="0">
                <a:solidFill>
                  <a:srgbClr val="008D61"/>
                </a:solidFill>
                <a:effectLst/>
                <a:latin typeface="Arial" panose="020B0604020202020204" pitchFamily="34" charset="0"/>
                <a:ea typeface="MS PGothic" panose="020B0600070205080204" pitchFamily="34" charset="-128"/>
                <a:cs typeface="Arial" panose="020B0604020202020204" pitchFamily="34" charset="0"/>
              </a:rPr>
              <a:t>How to look up service messages, diagrams, and systems.</a:t>
            </a:r>
            <a:endParaRPr lang="en-US" sz="1800" dirty="0">
              <a:effectLst/>
              <a:latin typeface="Arial" panose="020B0604020202020204" pitchFamily="34" charset="0"/>
              <a:ea typeface="MS PGothic" panose="020B0600070205080204" pitchFamily="34"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B8E3363-DD88-FA45-8C49-6C0C0330147E}" type="slidenum">
              <a:rPr lang="en-US" smtClean="0"/>
              <a:t>9</a:t>
            </a:fld>
            <a:endParaRPr lang="en-US"/>
          </a:p>
        </p:txBody>
      </p:sp>
    </p:spTree>
    <p:extLst>
      <p:ext uri="{BB962C8B-B14F-4D97-AF65-F5344CB8AC3E}">
        <p14:creationId xmlns:p14="http://schemas.microsoft.com/office/powerpoint/2010/main" val="1424169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Confidentia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DCA0D7D-8B25-6F40-8E45-5935A2B05ADF}"/>
              </a:ext>
            </a:extLst>
          </p:cNvPr>
          <p:cNvSpPr/>
          <p:nvPr/>
        </p:nvSpPr>
        <p:spPr>
          <a:xfrm>
            <a:off x="0" y="2636322"/>
            <a:ext cx="12192000" cy="42216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BEE2B199-8687-0F47-A11C-AE84FD07B9E1}"/>
              </a:ext>
            </a:extLst>
          </p:cNvPr>
          <p:cNvSpPr>
            <a:spLocks noGrp="1"/>
          </p:cNvSpPr>
          <p:nvPr>
            <p:ph type="title"/>
          </p:nvPr>
        </p:nvSpPr>
        <p:spPr>
          <a:xfrm>
            <a:off x="831850" y="2885704"/>
            <a:ext cx="10521950" cy="1483797"/>
          </a:xfrm>
          <a:prstGeom prst="rect">
            <a:avLst/>
          </a:prstGeom>
        </p:spPr>
        <p:txBody>
          <a:bodyPr anchor="b">
            <a:normAutofit/>
          </a:bodyPr>
          <a:lstStyle>
            <a:lvl1pPr>
              <a:defRPr sz="4000" b="1" i="0">
                <a:solidFill>
                  <a:schemeClr val="bg1"/>
                </a:solidFill>
                <a:latin typeface="+mj-lt"/>
                <a:cs typeface="Arial" panose="020B0604020202020204" pitchFamily="34" charset="0"/>
              </a:defRPr>
            </a:lvl1pPr>
          </a:lstStyle>
          <a:p>
            <a:r>
              <a:rPr lang="en-US"/>
              <a:t>Click to edit Master title style</a:t>
            </a:r>
            <a:endParaRPr lang="en-US" dirty="0"/>
          </a:p>
        </p:txBody>
      </p:sp>
      <p:sp>
        <p:nvSpPr>
          <p:cNvPr id="8" name="Text Placeholder 2">
            <a:extLst>
              <a:ext uri="{FF2B5EF4-FFF2-40B4-BE49-F238E27FC236}">
                <a16:creationId xmlns:a16="http://schemas.microsoft.com/office/drawing/2014/main" id="{97A43698-61F9-6D4B-A813-56B3CB8E76D3}"/>
              </a:ext>
            </a:extLst>
          </p:cNvPr>
          <p:cNvSpPr>
            <a:spLocks noGrp="1"/>
          </p:cNvSpPr>
          <p:nvPr>
            <p:ph type="body" idx="1"/>
          </p:nvPr>
        </p:nvSpPr>
        <p:spPr>
          <a:xfrm>
            <a:off x="831850" y="4574618"/>
            <a:ext cx="8656534" cy="940501"/>
          </a:xfrm>
        </p:spPr>
        <p:txBody>
          <a:bodyPr>
            <a:norm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TextBox 11">
            <a:extLst>
              <a:ext uri="{FF2B5EF4-FFF2-40B4-BE49-F238E27FC236}">
                <a16:creationId xmlns:a16="http://schemas.microsoft.com/office/drawing/2014/main" id="{409AF0DF-3147-D641-972F-68993E9E31A8}"/>
              </a:ext>
            </a:extLst>
          </p:cNvPr>
          <p:cNvSpPr txBox="1"/>
          <p:nvPr userDrawn="1"/>
        </p:nvSpPr>
        <p:spPr>
          <a:xfrm>
            <a:off x="831850" y="6267440"/>
            <a:ext cx="2612390" cy="230832"/>
          </a:xfrm>
          <a:prstGeom prst="rect">
            <a:avLst/>
          </a:prstGeom>
          <a:noFill/>
        </p:spPr>
        <p:txBody>
          <a:bodyPr wrap="square" rtlCol="0">
            <a:spAutoFit/>
          </a:bodyPr>
          <a:lstStyle/>
          <a:p>
            <a:pPr>
              <a:defRPr/>
            </a:pPr>
            <a:r>
              <a:rPr lang="en-US" sz="900" kern="1200" noProof="0" dirty="0">
                <a:solidFill>
                  <a:schemeClr val="bg1"/>
                </a:solidFill>
                <a:latin typeface="Arial" panose="020B0604020202020204" pitchFamily="34" charset="0"/>
                <a:ea typeface="+mn-ea"/>
                <a:cs typeface="Arial" panose="020B0604020202020204" pitchFamily="34" charset="0"/>
              </a:rPr>
              <a:t>Confidential   ©2020 Terumo BCT, Inc.    </a:t>
            </a:r>
          </a:p>
        </p:txBody>
      </p:sp>
      <p:sp>
        <p:nvSpPr>
          <p:cNvPr id="13" name="Text Placeholder 3">
            <a:extLst>
              <a:ext uri="{FF2B5EF4-FFF2-40B4-BE49-F238E27FC236}">
                <a16:creationId xmlns:a16="http://schemas.microsoft.com/office/drawing/2014/main" id="{B10A5D1C-3CA0-2D4D-A69C-C75915BE424A}"/>
              </a:ext>
            </a:extLst>
          </p:cNvPr>
          <p:cNvSpPr>
            <a:spLocks noGrp="1"/>
          </p:cNvSpPr>
          <p:nvPr>
            <p:ph type="body" sz="quarter" idx="11" hasCustomPrompt="1"/>
          </p:nvPr>
        </p:nvSpPr>
        <p:spPr>
          <a:xfrm>
            <a:off x="2935923" y="6267450"/>
            <a:ext cx="2205037" cy="230188"/>
          </a:xfrm>
        </p:spPr>
        <p:txBody>
          <a:bodyPr>
            <a:noAutofit/>
          </a:bodyPr>
          <a:lstStyle>
            <a:lvl1pPr marL="9525" indent="-9525">
              <a:lnSpc>
                <a:spcPct val="100000"/>
              </a:lnSpc>
              <a:spcBef>
                <a:spcPts val="0"/>
              </a:spcBef>
              <a:buNone/>
              <a:tabLst/>
              <a:defRPr sz="800">
                <a:solidFill>
                  <a:schemeClr val="bg1"/>
                </a:solidFill>
              </a:defRPr>
            </a:lvl1pPr>
          </a:lstStyle>
          <a:p>
            <a:pPr lvl="0"/>
            <a:r>
              <a:rPr lang="en-US" dirty="0"/>
              <a:t>Click to add Part Number</a:t>
            </a:r>
          </a:p>
        </p:txBody>
      </p:sp>
      <p:sp>
        <p:nvSpPr>
          <p:cNvPr id="10" name="TextBox 9">
            <a:extLst>
              <a:ext uri="{FF2B5EF4-FFF2-40B4-BE49-F238E27FC236}">
                <a16:creationId xmlns:a16="http://schemas.microsoft.com/office/drawing/2014/main" id="{2D1E98C1-909C-B34B-8A9F-DCFA82105EDA}"/>
              </a:ext>
            </a:extLst>
          </p:cNvPr>
          <p:cNvSpPr txBox="1"/>
          <p:nvPr userDrawn="1"/>
        </p:nvSpPr>
        <p:spPr>
          <a:xfrm>
            <a:off x="9601200" y="6088548"/>
            <a:ext cx="2590799" cy="646331"/>
          </a:xfrm>
          <a:prstGeom prst="rect">
            <a:avLst/>
          </a:prstGeom>
          <a:noFill/>
        </p:spPr>
        <p:txBody>
          <a:bodyPr wrap="square" rtlCol="0">
            <a:spAutoFit/>
          </a:bodyPr>
          <a:lstStyle/>
          <a:p>
            <a:pPr algn="l"/>
            <a:r>
              <a:rPr lang="en-US" sz="3600" b="1" dirty="0">
                <a:solidFill>
                  <a:schemeClr val="bg1">
                    <a:alpha val="31000"/>
                  </a:schemeClr>
                </a:solidFill>
              </a:rPr>
              <a:t>TRAINING</a:t>
            </a:r>
          </a:p>
        </p:txBody>
      </p:sp>
    </p:spTree>
    <p:extLst>
      <p:ext uri="{BB962C8B-B14F-4D97-AF65-F5344CB8AC3E}">
        <p14:creationId xmlns:p14="http://schemas.microsoft.com/office/powerpoint/2010/main" val="3440669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 - sub - 2 col - small images ">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A1500B80-C270-E145-8453-8F3F23EACEDC}"/>
              </a:ext>
            </a:extLst>
          </p:cNvPr>
          <p:cNvSpPr>
            <a:spLocks noGrp="1"/>
          </p:cNvSpPr>
          <p:nvPr>
            <p:ph type="sldNum" sz="quarter" idx="12"/>
          </p:nvPr>
        </p:nvSpPr>
        <p:spPr>
          <a:xfrm>
            <a:off x="11401959" y="6356350"/>
            <a:ext cx="368699" cy="282981"/>
          </a:xfrm>
          <a:prstGeom prst="rect">
            <a:avLst/>
          </a:prstGeom>
        </p:spPr>
        <p:txBody>
          <a:bodyPr anchor="ctr"/>
          <a:lstStyle>
            <a:lvl1pPr>
              <a:defRPr lang="en-US" sz="800" kern="1200" smtClean="0">
                <a:solidFill>
                  <a:schemeClr val="bg1">
                    <a:lumMod val="50000"/>
                  </a:schemeClr>
                </a:solidFill>
                <a:latin typeface="Arial" panose="020B0604020202020204" pitchFamily="34" charset="0"/>
                <a:ea typeface="+mn-ea"/>
                <a:cs typeface="Arial" panose="020B0604020202020204" pitchFamily="34" charset="0"/>
              </a:defRPr>
            </a:lvl1pPr>
          </a:lstStyle>
          <a:p>
            <a:fld id="{74197F2B-9405-EE44-AB50-79C814953230}" type="slidenum">
              <a:rPr lang="en-US" smtClean="0"/>
              <a:pPr/>
              <a:t>‹#›</a:t>
            </a:fld>
            <a:endParaRPr lang="en-US" dirty="0"/>
          </a:p>
        </p:txBody>
      </p:sp>
      <p:cxnSp>
        <p:nvCxnSpPr>
          <p:cNvPr id="16" name="Straight Connector 15">
            <a:extLst>
              <a:ext uri="{FF2B5EF4-FFF2-40B4-BE49-F238E27FC236}">
                <a16:creationId xmlns:a16="http://schemas.microsoft.com/office/drawing/2014/main" id="{10F20150-09B8-F04C-817A-5EAA657AD300}"/>
              </a:ext>
            </a:extLst>
          </p:cNvPr>
          <p:cNvCxnSpPr/>
          <p:nvPr userDrawn="1"/>
        </p:nvCxnSpPr>
        <p:spPr>
          <a:xfrm>
            <a:off x="11373308" y="6365011"/>
            <a:ext cx="0" cy="27432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2101F92B-2428-D741-99A6-7BBC36B03127}"/>
              </a:ext>
            </a:extLst>
          </p:cNvPr>
          <p:cNvSpPr/>
          <p:nvPr userDrawn="1"/>
        </p:nvSpPr>
        <p:spPr>
          <a:xfrm>
            <a:off x="0" y="365126"/>
            <a:ext cx="152400" cy="9886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DFF509C2-6D1E-E14F-A4BB-FABD38AB7BE5}"/>
              </a:ext>
            </a:extLst>
          </p:cNvPr>
          <p:cNvSpPr>
            <a:spLocks noGrp="1"/>
          </p:cNvSpPr>
          <p:nvPr>
            <p:ph type="body" sz="quarter" idx="13" hasCustomPrompt="1"/>
          </p:nvPr>
        </p:nvSpPr>
        <p:spPr>
          <a:xfrm>
            <a:off x="365762" y="6258560"/>
            <a:ext cx="7914629" cy="528320"/>
          </a:xfrm>
        </p:spPr>
        <p:txBody>
          <a:bodyPr anchor="t">
            <a:noAutofit/>
          </a:bodyPr>
          <a:lstStyle>
            <a:lvl1pPr marL="0" indent="0">
              <a:lnSpc>
                <a:spcPct val="100000"/>
              </a:lnSpc>
              <a:spcBef>
                <a:spcPts val="0"/>
              </a:spcBef>
              <a:spcAft>
                <a:spcPts val="300"/>
              </a:spcAft>
              <a:buNone/>
              <a:defRPr sz="600">
                <a:solidFill>
                  <a:schemeClr val="tx1">
                    <a:lumMod val="65000"/>
                    <a:lumOff val="35000"/>
                  </a:schemeClr>
                </a:solidFill>
              </a:defRPr>
            </a:lvl1pPr>
          </a:lstStyle>
          <a:p>
            <a:pPr lvl="0"/>
            <a:r>
              <a:rPr lang="en-US" dirty="0"/>
              <a:t>Click to edit source</a:t>
            </a:r>
          </a:p>
        </p:txBody>
      </p:sp>
      <p:sp>
        <p:nvSpPr>
          <p:cNvPr id="10" name="Title 1">
            <a:extLst>
              <a:ext uri="{FF2B5EF4-FFF2-40B4-BE49-F238E27FC236}">
                <a16:creationId xmlns:a16="http://schemas.microsoft.com/office/drawing/2014/main" id="{641BBA9D-F3FD-A544-9095-192AAD2E745D}"/>
              </a:ext>
            </a:extLst>
          </p:cNvPr>
          <p:cNvSpPr>
            <a:spLocks noGrp="1"/>
          </p:cNvSpPr>
          <p:nvPr>
            <p:ph type="title"/>
          </p:nvPr>
        </p:nvSpPr>
        <p:spPr>
          <a:xfrm>
            <a:off x="365766" y="365126"/>
            <a:ext cx="11328386" cy="488314"/>
          </a:xfrm>
        </p:spPr>
        <p:txBody>
          <a:bodyPr/>
          <a:lstStyle>
            <a:lvl1pPr>
              <a:defRPr>
                <a:solidFill>
                  <a:schemeClr val="tx1"/>
                </a:solidFill>
              </a:defRPr>
            </a:lvl1pPr>
          </a:lstStyle>
          <a:p>
            <a:r>
              <a:rPr lang="en-US"/>
              <a:t>Click to edit Master title style</a:t>
            </a:r>
            <a:endParaRPr lang="en-US" dirty="0"/>
          </a:p>
        </p:txBody>
      </p:sp>
      <p:sp>
        <p:nvSpPr>
          <p:cNvPr id="12" name="Text Placeholder 2">
            <a:extLst>
              <a:ext uri="{FF2B5EF4-FFF2-40B4-BE49-F238E27FC236}">
                <a16:creationId xmlns:a16="http://schemas.microsoft.com/office/drawing/2014/main" id="{D0F6A520-45A7-954F-8CCC-4A6A787B113D}"/>
              </a:ext>
            </a:extLst>
          </p:cNvPr>
          <p:cNvSpPr>
            <a:spLocks noGrp="1"/>
          </p:cNvSpPr>
          <p:nvPr>
            <p:ph type="body" sz="quarter" idx="15"/>
          </p:nvPr>
        </p:nvSpPr>
        <p:spPr>
          <a:xfrm>
            <a:off x="365763" y="854075"/>
            <a:ext cx="11328061" cy="500063"/>
          </a:xfrm>
        </p:spPr>
        <p:txBody>
          <a:bodyPr>
            <a:normAutofit/>
          </a:bodyPr>
          <a:lstStyle>
            <a:lvl1pPr>
              <a:lnSpc>
                <a:spcPct val="100000"/>
              </a:lnSpc>
              <a:spcBef>
                <a:spcPts val="0"/>
              </a:spcBef>
              <a:spcAft>
                <a:spcPts val="300"/>
              </a:spcAft>
              <a:buNone/>
              <a:defRPr sz="2000"/>
            </a:lvl1pPr>
          </a:lstStyle>
          <a:p>
            <a:pPr lvl="0"/>
            <a:r>
              <a:rPr lang="en-US"/>
              <a:t>Click to edit Master text styles</a:t>
            </a:r>
          </a:p>
        </p:txBody>
      </p:sp>
      <p:sp>
        <p:nvSpPr>
          <p:cNvPr id="13" name="Content Placeholder 2">
            <a:extLst>
              <a:ext uri="{FF2B5EF4-FFF2-40B4-BE49-F238E27FC236}">
                <a16:creationId xmlns:a16="http://schemas.microsoft.com/office/drawing/2014/main" id="{DC68CD76-33F3-0440-ADC9-F951ACBD3530}"/>
              </a:ext>
            </a:extLst>
          </p:cNvPr>
          <p:cNvSpPr>
            <a:spLocks noGrp="1"/>
          </p:cNvSpPr>
          <p:nvPr>
            <p:ph idx="1"/>
          </p:nvPr>
        </p:nvSpPr>
        <p:spPr>
          <a:xfrm>
            <a:off x="365766" y="1595120"/>
            <a:ext cx="4121210" cy="4581843"/>
          </a:xfrm>
        </p:spPr>
        <p:txBody>
          <a:bodyPr/>
          <a:lstStyle>
            <a:lvl1pPr>
              <a:lnSpc>
                <a:spcPct val="100000"/>
              </a:lnSpc>
              <a:spcAft>
                <a:spcPts val="300"/>
              </a:spcAft>
              <a:buClr>
                <a:schemeClr val="accent1"/>
              </a:buClr>
              <a:defRPr sz="2400">
                <a:solidFill>
                  <a:schemeClr val="tx1"/>
                </a:solidFill>
              </a:defRPr>
            </a:lvl1pPr>
            <a:lvl2pPr>
              <a:lnSpc>
                <a:spcPct val="100000"/>
              </a:lnSpc>
              <a:spcAft>
                <a:spcPts val="300"/>
              </a:spcAft>
              <a:defRPr>
                <a:solidFill>
                  <a:schemeClr val="tx1"/>
                </a:solidFill>
              </a:defRPr>
            </a:lvl2pPr>
            <a:lvl3pPr marL="750888" indent="-203200">
              <a:lnSpc>
                <a:spcPct val="100000"/>
              </a:lnSpc>
              <a:spcAft>
                <a:spcPts val="300"/>
              </a:spcAft>
              <a:buClr>
                <a:schemeClr val="bg1">
                  <a:lumMod val="50000"/>
                </a:schemeClr>
              </a:buClr>
              <a:tabLst/>
              <a:defRPr>
                <a:solidFill>
                  <a:schemeClr val="tx1"/>
                </a:solidFill>
              </a:defRPr>
            </a:lvl3pPr>
            <a:lvl4pPr marL="1035050" indent="-233363">
              <a:lnSpc>
                <a:spcPct val="100000"/>
              </a:lnSpc>
              <a:spcAft>
                <a:spcPts val="300"/>
              </a:spcAft>
              <a:buClr>
                <a:schemeClr val="bg1">
                  <a:lumMod val="50000"/>
                </a:schemeClr>
              </a:buClr>
              <a:buFont typeface="Wingdings" pitchFamily="2" charset="2"/>
              <a:buChar char="§"/>
              <a:tabLst/>
              <a:defRPr>
                <a:solidFill>
                  <a:schemeClr val="tx1"/>
                </a:solidFill>
              </a:defRPr>
            </a:lvl4pPr>
            <a:lvl5pPr marL="1258888" indent="-223838">
              <a:lnSpc>
                <a:spcPct val="100000"/>
              </a:lnSpc>
              <a:spcAft>
                <a:spcPts val="300"/>
              </a:spcAft>
              <a:buClr>
                <a:schemeClr val="bg1">
                  <a:lumMod val="50000"/>
                </a:schemeClr>
              </a:buClr>
              <a:buFont typeface="Wingdings" pitchFamily="2" charset="2"/>
              <a:buChar char="§"/>
              <a:tabLs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Picture Placeholder 3">
            <a:extLst>
              <a:ext uri="{FF2B5EF4-FFF2-40B4-BE49-F238E27FC236}">
                <a16:creationId xmlns:a16="http://schemas.microsoft.com/office/drawing/2014/main" id="{D8AA51E6-A3E5-784B-9E83-DACCA4D0CB55}"/>
              </a:ext>
            </a:extLst>
          </p:cNvPr>
          <p:cNvSpPr>
            <a:spLocks noGrp="1"/>
          </p:cNvSpPr>
          <p:nvPr>
            <p:ph type="pic" sz="quarter" idx="16"/>
          </p:nvPr>
        </p:nvSpPr>
        <p:spPr>
          <a:xfrm>
            <a:off x="4667332" y="1595438"/>
            <a:ext cx="1317625" cy="1171575"/>
          </a:xfrm>
        </p:spPr>
        <p:txBody>
          <a:bodyPr>
            <a:normAutofit/>
          </a:bodyPr>
          <a:lstStyle>
            <a:lvl1pPr>
              <a:buNone/>
              <a:defRPr sz="1200"/>
            </a:lvl1pPr>
          </a:lstStyle>
          <a:p>
            <a:r>
              <a:rPr lang="en-US"/>
              <a:t>Click icon to add picture</a:t>
            </a:r>
            <a:endParaRPr lang="en-US" dirty="0"/>
          </a:p>
        </p:txBody>
      </p:sp>
      <p:sp>
        <p:nvSpPr>
          <p:cNvPr id="17" name="Picture Placeholder 3">
            <a:extLst>
              <a:ext uri="{FF2B5EF4-FFF2-40B4-BE49-F238E27FC236}">
                <a16:creationId xmlns:a16="http://schemas.microsoft.com/office/drawing/2014/main" id="{859C3B46-3835-EC42-A259-3615FB39A239}"/>
              </a:ext>
            </a:extLst>
          </p:cNvPr>
          <p:cNvSpPr>
            <a:spLocks noGrp="1"/>
          </p:cNvSpPr>
          <p:nvPr>
            <p:ph type="pic" sz="quarter" idx="17"/>
          </p:nvPr>
        </p:nvSpPr>
        <p:spPr>
          <a:xfrm>
            <a:off x="4667331" y="2919413"/>
            <a:ext cx="1317625" cy="1171575"/>
          </a:xfrm>
        </p:spPr>
        <p:txBody>
          <a:bodyPr>
            <a:normAutofit/>
          </a:bodyPr>
          <a:lstStyle>
            <a:lvl1pPr>
              <a:buNone/>
              <a:defRPr sz="1200"/>
            </a:lvl1pPr>
          </a:lstStyle>
          <a:p>
            <a:r>
              <a:rPr lang="en-US"/>
              <a:t>Click icon to add picture</a:t>
            </a:r>
            <a:endParaRPr lang="en-US" dirty="0"/>
          </a:p>
        </p:txBody>
      </p:sp>
      <p:sp>
        <p:nvSpPr>
          <p:cNvPr id="19" name="Picture Placeholder 3">
            <a:extLst>
              <a:ext uri="{FF2B5EF4-FFF2-40B4-BE49-F238E27FC236}">
                <a16:creationId xmlns:a16="http://schemas.microsoft.com/office/drawing/2014/main" id="{D3CC5FBB-DE5A-4D4F-8E77-CEE7771B82EE}"/>
              </a:ext>
            </a:extLst>
          </p:cNvPr>
          <p:cNvSpPr>
            <a:spLocks noGrp="1"/>
          </p:cNvSpPr>
          <p:nvPr>
            <p:ph type="pic" sz="quarter" idx="18"/>
          </p:nvPr>
        </p:nvSpPr>
        <p:spPr>
          <a:xfrm>
            <a:off x="4667330" y="4246561"/>
            <a:ext cx="1317625" cy="1171575"/>
          </a:xfrm>
        </p:spPr>
        <p:txBody>
          <a:bodyPr>
            <a:normAutofit/>
          </a:bodyPr>
          <a:lstStyle>
            <a:lvl1pPr>
              <a:buNone/>
              <a:defRPr sz="1200"/>
            </a:lvl1pPr>
          </a:lstStyle>
          <a:p>
            <a:r>
              <a:rPr lang="en-US"/>
              <a:t>Click icon to add picture</a:t>
            </a:r>
            <a:endParaRPr lang="en-US" dirty="0"/>
          </a:p>
        </p:txBody>
      </p:sp>
      <p:sp>
        <p:nvSpPr>
          <p:cNvPr id="20" name="Picture Placeholder 3">
            <a:extLst>
              <a:ext uri="{FF2B5EF4-FFF2-40B4-BE49-F238E27FC236}">
                <a16:creationId xmlns:a16="http://schemas.microsoft.com/office/drawing/2014/main" id="{C70743EB-7933-214C-A98D-A3A7EDA27F59}"/>
              </a:ext>
            </a:extLst>
          </p:cNvPr>
          <p:cNvSpPr>
            <a:spLocks noGrp="1"/>
          </p:cNvSpPr>
          <p:nvPr>
            <p:ph type="pic" sz="quarter" idx="19"/>
          </p:nvPr>
        </p:nvSpPr>
        <p:spPr>
          <a:xfrm>
            <a:off x="10376528" y="1595438"/>
            <a:ext cx="1317625" cy="1171575"/>
          </a:xfrm>
        </p:spPr>
        <p:txBody>
          <a:bodyPr>
            <a:normAutofit/>
          </a:bodyPr>
          <a:lstStyle>
            <a:lvl1pPr>
              <a:buNone/>
              <a:defRPr sz="1200"/>
            </a:lvl1pPr>
          </a:lstStyle>
          <a:p>
            <a:r>
              <a:rPr lang="en-US"/>
              <a:t>Click icon to add picture</a:t>
            </a:r>
            <a:endParaRPr lang="en-US" dirty="0"/>
          </a:p>
        </p:txBody>
      </p:sp>
      <p:sp>
        <p:nvSpPr>
          <p:cNvPr id="22" name="Picture Placeholder 3">
            <a:extLst>
              <a:ext uri="{FF2B5EF4-FFF2-40B4-BE49-F238E27FC236}">
                <a16:creationId xmlns:a16="http://schemas.microsoft.com/office/drawing/2014/main" id="{B7B4A83D-D3D9-7F4C-A8F4-0B12A9A7EFFE}"/>
              </a:ext>
            </a:extLst>
          </p:cNvPr>
          <p:cNvSpPr>
            <a:spLocks noGrp="1"/>
          </p:cNvSpPr>
          <p:nvPr>
            <p:ph type="pic" sz="quarter" idx="20"/>
          </p:nvPr>
        </p:nvSpPr>
        <p:spPr>
          <a:xfrm>
            <a:off x="10376527" y="2919413"/>
            <a:ext cx="1317625" cy="1171575"/>
          </a:xfrm>
        </p:spPr>
        <p:txBody>
          <a:bodyPr>
            <a:normAutofit/>
          </a:bodyPr>
          <a:lstStyle>
            <a:lvl1pPr>
              <a:buNone/>
              <a:defRPr sz="1200"/>
            </a:lvl1pPr>
          </a:lstStyle>
          <a:p>
            <a:r>
              <a:rPr lang="en-US"/>
              <a:t>Click icon to add picture</a:t>
            </a:r>
            <a:endParaRPr lang="en-US" dirty="0"/>
          </a:p>
        </p:txBody>
      </p:sp>
      <p:sp>
        <p:nvSpPr>
          <p:cNvPr id="23" name="Picture Placeholder 3">
            <a:extLst>
              <a:ext uri="{FF2B5EF4-FFF2-40B4-BE49-F238E27FC236}">
                <a16:creationId xmlns:a16="http://schemas.microsoft.com/office/drawing/2014/main" id="{44BD1090-8BC7-8246-9531-88B19F426612}"/>
              </a:ext>
            </a:extLst>
          </p:cNvPr>
          <p:cNvSpPr>
            <a:spLocks noGrp="1"/>
          </p:cNvSpPr>
          <p:nvPr>
            <p:ph type="pic" sz="quarter" idx="21"/>
          </p:nvPr>
        </p:nvSpPr>
        <p:spPr>
          <a:xfrm>
            <a:off x="10376526" y="4246561"/>
            <a:ext cx="1317625" cy="1171575"/>
          </a:xfrm>
        </p:spPr>
        <p:txBody>
          <a:bodyPr>
            <a:normAutofit/>
          </a:bodyPr>
          <a:lstStyle>
            <a:lvl1pPr>
              <a:buNone/>
              <a:defRPr sz="1200"/>
            </a:lvl1pPr>
          </a:lstStyle>
          <a:p>
            <a:r>
              <a:rPr lang="en-US"/>
              <a:t>Click icon to add picture</a:t>
            </a:r>
            <a:endParaRPr lang="en-US" dirty="0"/>
          </a:p>
        </p:txBody>
      </p:sp>
      <p:sp>
        <p:nvSpPr>
          <p:cNvPr id="24" name="Content Placeholder 2">
            <a:extLst>
              <a:ext uri="{FF2B5EF4-FFF2-40B4-BE49-F238E27FC236}">
                <a16:creationId xmlns:a16="http://schemas.microsoft.com/office/drawing/2014/main" id="{8B635F72-055F-AA4A-B7FE-2B3C026DE056}"/>
              </a:ext>
            </a:extLst>
          </p:cNvPr>
          <p:cNvSpPr>
            <a:spLocks noGrp="1"/>
          </p:cNvSpPr>
          <p:nvPr>
            <p:ph idx="22"/>
          </p:nvPr>
        </p:nvSpPr>
        <p:spPr>
          <a:xfrm>
            <a:off x="6143204" y="1602891"/>
            <a:ext cx="4121210" cy="4581843"/>
          </a:xfrm>
        </p:spPr>
        <p:txBody>
          <a:bodyPr/>
          <a:lstStyle>
            <a:lvl1pPr>
              <a:lnSpc>
                <a:spcPct val="100000"/>
              </a:lnSpc>
              <a:spcAft>
                <a:spcPts val="300"/>
              </a:spcAft>
              <a:buClr>
                <a:schemeClr val="accent1"/>
              </a:buClr>
              <a:defRPr sz="2400">
                <a:solidFill>
                  <a:schemeClr val="tx1"/>
                </a:solidFill>
              </a:defRPr>
            </a:lvl1pPr>
            <a:lvl2pPr>
              <a:lnSpc>
                <a:spcPct val="100000"/>
              </a:lnSpc>
              <a:spcAft>
                <a:spcPts val="300"/>
              </a:spcAft>
              <a:defRPr>
                <a:solidFill>
                  <a:schemeClr val="tx1"/>
                </a:solidFill>
              </a:defRPr>
            </a:lvl2pPr>
            <a:lvl3pPr marL="750888" indent="-203200">
              <a:lnSpc>
                <a:spcPct val="100000"/>
              </a:lnSpc>
              <a:spcAft>
                <a:spcPts val="300"/>
              </a:spcAft>
              <a:buClr>
                <a:schemeClr val="bg1">
                  <a:lumMod val="50000"/>
                </a:schemeClr>
              </a:buClr>
              <a:tabLst/>
              <a:defRPr>
                <a:solidFill>
                  <a:schemeClr val="tx1"/>
                </a:solidFill>
              </a:defRPr>
            </a:lvl3pPr>
            <a:lvl4pPr marL="1035050" indent="-233363">
              <a:lnSpc>
                <a:spcPct val="100000"/>
              </a:lnSpc>
              <a:spcAft>
                <a:spcPts val="300"/>
              </a:spcAft>
              <a:buClr>
                <a:schemeClr val="bg1">
                  <a:lumMod val="50000"/>
                </a:schemeClr>
              </a:buClr>
              <a:buFont typeface="Wingdings" pitchFamily="2" charset="2"/>
              <a:buChar char="§"/>
              <a:tabLst/>
              <a:defRPr>
                <a:solidFill>
                  <a:schemeClr val="tx1"/>
                </a:solidFill>
              </a:defRPr>
            </a:lvl4pPr>
            <a:lvl5pPr marL="1258888" indent="-223838">
              <a:lnSpc>
                <a:spcPct val="100000"/>
              </a:lnSpc>
              <a:spcAft>
                <a:spcPts val="300"/>
              </a:spcAft>
              <a:buClr>
                <a:schemeClr val="bg1">
                  <a:lumMod val="50000"/>
                </a:schemeClr>
              </a:buClr>
              <a:buFont typeface="Wingdings" pitchFamily="2" charset="2"/>
              <a:buChar char="§"/>
              <a:tabLs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62624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line-Subhead-Tex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CDC9EBA6-759A-9245-BBB7-1CD53EAB8429}"/>
              </a:ext>
            </a:extLst>
          </p:cNvPr>
          <p:cNvSpPr>
            <a:spLocks noGrp="1"/>
          </p:cNvSpPr>
          <p:nvPr>
            <p:ph idx="1"/>
          </p:nvPr>
        </p:nvSpPr>
        <p:spPr>
          <a:xfrm>
            <a:off x="365766" y="1595120"/>
            <a:ext cx="11328386" cy="4581843"/>
          </a:xfrm>
        </p:spPr>
        <p:txBody>
          <a:bodyPr/>
          <a:lstStyle>
            <a:lvl1pPr>
              <a:lnSpc>
                <a:spcPct val="100000"/>
              </a:lnSpc>
              <a:spcAft>
                <a:spcPts val="300"/>
              </a:spcAft>
              <a:buClr>
                <a:schemeClr val="accent1"/>
              </a:buClr>
              <a:defRPr sz="2400">
                <a:solidFill>
                  <a:schemeClr val="tx1"/>
                </a:solidFill>
              </a:defRPr>
            </a:lvl1pPr>
            <a:lvl2pPr>
              <a:lnSpc>
                <a:spcPct val="100000"/>
              </a:lnSpc>
              <a:spcAft>
                <a:spcPts val="300"/>
              </a:spcAft>
              <a:defRPr sz="2000">
                <a:solidFill>
                  <a:schemeClr val="tx1"/>
                </a:solidFill>
              </a:defRPr>
            </a:lvl2pPr>
            <a:lvl3pPr marL="750888" indent="-203200">
              <a:lnSpc>
                <a:spcPct val="100000"/>
              </a:lnSpc>
              <a:spcAft>
                <a:spcPts val="300"/>
              </a:spcAft>
              <a:buClr>
                <a:schemeClr val="bg1">
                  <a:lumMod val="50000"/>
                </a:schemeClr>
              </a:buClr>
              <a:tabLst/>
              <a:defRPr sz="1800">
                <a:solidFill>
                  <a:schemeClr val="tx1"/>
                </a:solidFill>
              </a:defRPr>
            </a:lvl3pPr>
            <a:lvl4pPr marL="974725" indent="-223838">
              <a:lnSpc>
                <a:spcPct val="100000"/>
              </a:lnSpc>
              <a:spcAft>
                <a:spcPts val="300"/>
              </a:spcAft>
              <a:buClr>
                <a:schemeClr val="bg1">
                  <a:lumMod val="50000"/>
                </a:schemeClr>
              </a:buClr>
              <a:buFont typeface="Wingdings" pitchFamily="2" charset="2"/>
              <a:buChar char="§"/>
              <a:tabLst/>
              <a:defRPr sz="1800">
                <a:solidFill>
                  <a:schemeClr val="tx1"/>
                </a:solidFill>
              </a:defRPr>
            </a:lvl4pPr>
            <a:lvl5pPr marL="1147763" indent="-173038">
              <a:lnSpc>
                <a:spcPct val="100000"/>
              </a:lnSpc>
              <a:spcAft>
                <a:spcPts val="300"/>
              </a:spcAft>
              <a:buClr>
                <a:schemeClr val="bg1">
                  <a:lumMod val="50000"/>
                </a:schemeClr>
              </a:buClr>
              <a:buFont typeface="Wingdings" pitchFamily="2" charset="2"/>
              <a:buChar char="§"/>
              <a:tabLst/>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A1500B80-C270-E145-8453-8F3F23EACEDC}"/>
              </a:ext>
            </a:extLst>
          </p:cNvPr>
          <p:cNvSpPr>
            <a:spLocks noGrp="1"/>
          </p:cNvSpPr>
          <p:nvPr>
            <p:ph type="sldNum" sz="quarter" idx="12"/>
          </p:nvPr>
        </p:nvSpPr>
        <p:spPr>
          <a:xfrm>
            <a:off x="11401959" y="6356350"/>
            <a:ext cx="368699" cy="282981"/>
          </a:xfrm>
          <a:prstGeom prst="rect">
            <a:avLst/>
          </a:prstGeom>
        </p:spPr>
        <p:txBody>
          <a:bodyPr anchor="ctr"/>
          <a:lstStyle>
            <a:lvl1pPr>
              <a:defRPr lang="en-US" sz="800" kern="1200" smtClean="0">
                <a:solidFill>
                  <a:schemeClr val="bg1">
                    <a:lumMod val="50000"/>
                  </a:schemeClr>
                </a:solidFill>
                <a:latin typeface="Arial" panose="020B0604020202020204" pitchFamily="34" charset="0"/>
                <a:ea typeface="+mn-ea"/>
                <a:cs typeface="Arial" panose="020B0604020202020204" pitchFamily="34" charset="0"/>
              </a:defRPr>
            </a:lvl1pPr>
          </a:lstStyle>
          <a:p>
            <a:fld id="{74197F2B-9405-EE44-AB50-79C814953230}" type="slidenum">
              <a:rPr lang="en-US" smtClean="0"/>
              <a:pPr/>
              <a:t>‹#›</a:t>
            </a:fld>
            <a:endParaRPr lang="en-US" dirty="0"/>
          </a:p>
        </p:txBody>
      </p:sp>
      <p:cxnSp>
        <p:nvCxnSpPr>
          <p:cNvPr id="16" name="Straight Connector 15">
            <a:extLst>
              <a:ext uri="{FF2B5EF4-FFF2-40B4-BE49-F238E27FC236}">
                <a16:creationId xmlns:a16="http://schemas.microsoft.com/office/drawing/2014/main" id="{10F20150-09B8-F04C-817A-5EAA657AD300}"/>
              </a:ext>
            </a:extLst>
          </p:cNvPr>
          <p:cNvCxnSpPr/>
          <p:nvPr userDrawn="1"/>
        </p:nvCxnSpPr>
        <p:spPr>
          <a:xfrm>
            <a:off x="11373308" y="6365011"/>
            <a:ext cx="0" cy="27432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BF07810E-89D3-1D46-9B82-622AFA43EDD1}"/>
              </a:ext>
            </a:extLst>
          </p:cNvPr>
          <p:cNvSpPr>
            <a:spLocks noGrp="1"/>
          </p:cNvSpPr>
          <p:nvPr>
            <p:ph type="title"/>
          </p:nvPr>
        </p:nvSpPr>
        <p:spPr>
          <a:xfrm>
            <a:off x="365766" y="365126"/>
            <a:ext cx="11328386" cy="488314"/>
          </a:xfrm>
        </p:spPr>
        <p:txBody>
          <a:bodyPr/>
          <a:lstStyle>
            <a:lvl1pPr>
              <a:defRPr>
                <a:solidFill>
                  <a:schemeClr val="tx1"/>
                </a:solidFill>
              </a:defRPr>
            </a:lvl1pPr>
          </a:lstStyle>
          <a:p>
            <a:r>
              <a:rPr lang="en-US"/>
              <a:t>Click to edit Master title style</a:t>
            </a:r>
            <a:endParaRPr lang="en-US" dirty="0"/>
          </a:p>
        </p:txBody>
      </p:sp>
      <p:sp>
        <p:nvSpPr>
          <p:cNvPr id="18" name="Rectangle 17">
            <a:extLst>
              <a:ext uri="{FF2B5EF4-FFF2-40B4-BE49-F238E27FC236}">
                <a16:creationId xmlns:a16="http://schemas.microsoft.com/office/drawing/2014/main" id="{2101F92B-2428-D741-99A6-7BBC36B03127}"/>
              </a:ext>
            </a:extLst>
          </p:cNvPr>
          <p:cNvSpPr/>
          <p:nvPr userDrawn="1"/>
        </p:nvSpPr>
        <p:spPr>
          <a:xfrm>
            <a:off x="0" y="365126"/>
            <a:ext cx="152400" cy="9886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DFF509C2-6D1E-E14F-A4BB-FABD38AB7BE5}"/>
              </a:ext>
            </a:extLst>
          </p:cNvPr>
          <p:cNvSpPr>
            <a:spLocks noGrp="1"/>
          </p:cNvSpPr>
          <p:nvPr>
            <p:ph type="body" sz="quarter" idx="13" hasCustomPrompt="1"/>
          </p:nvPr>
        </p:nvSpPr>
        <p:spPr>
          <a:xfrm>
            <a:off x="365762" y="6258560"/>
            <a:ext cx="7914629" cy="528320"/>
          </a:xfrm>
        </p:spPr>
        <p:txBody>
          <a:bodyPr anchor="t">
            <a:noAutofit/>
          </a:bodyPr>
          <a:lstStyle>
            <a:lvl1pPr marL="0" indent="0">
              <a:lnSpc>
                <a:spcPct val="100000"/>
              </a:lnSpc>
              <a:spcBef>
                <a:spcPts val="0"/>
              </a:spcBef>
              <a:spcAft>
                <a:spcPts val="300"/>
              </a:spcAft>
              <a:buNone/>
              <a:defRPr sz="600">
                <a:solidFill>
                  <a:schemeClr val="tx1">
                    <a:lumMod val="65000"/>
                    <a:lumOff val="35000"/>
                  </a:schemeClr>
                </a:solidFill>
              </a:defRPr>
            </a:lvl1pPr>
          </a:lstStyle>
          <a:p>
            <a:pPr lvl="0"/>
            <a:r>
              <a:rPr lang="en-US" dirty="0"/>
              <a:t>Click to edit source</a:t>
            </a:r>
          </a:p>
        </p:txBody>
      </p:sp>
      <p:sp>
        <p:nvSpPr>
          <p:cNvPr id="3" name="Text Placeholder 2">
            <a:extLst>
              <a:ext uri="{FF2B5EF4-FFF2-40B4-BE49-F238E27FC236}">
                <a16:creationId xmlns:a16="http://schemas.microsoft.com/office/drawing/2014/main" id="{E419D28B-D4C7-7043-81EF-F8EF78B12649}"/>
              </a:ext>
            </a:extLst>
          </p:cNvPr>
          <p:cNvSpPr>
            <a:spLocks noGrp="1"/>
          </p:cNvSpPr>
          <p:nvPr>
            <p:ph type="body" sz="quarter" idx="14"/>
          </p:nvPr>
        </p:nvSpPr>
        <p:spPr>
          <a:xfrm>
            <a:off x="365763" y="854075"/>
            <a:ext cx="11328061" cy="500063"/>
          </a:xfrm>
        </p:spPr>
        <p:txBody>
          <a:bodyPr>
            <a:normAutofit/>
          </a:bodyPr>
          <a:lstStyle>
            <a:lvl1pPr>
              <a:lnSpc>
                <a:spcPct val="100000"/>
              </a:lnSpc>
              <a:spcBef>
                <a:spcPts val="0"/>
              </a:spcBef>
              <a:spcAft>
                <a:spcPts val="300"/>
              </a:spcAft>
              <a:buNone/>
              <a:defRPr sz="2000"/>
            </a:lvl1pPr>
          </a:lstStyle>
          <a:p>
            <a:pPr lvl="0"/>
            <a:r>
              <a:rPr lang="en-US"/>
              <a:t>Click to edit Master text styles</a:t>
            </a:r>
          </a:p>
        </p:txBody>
      </p:sp>
    </p:spTree>
    <p:extLst>
      <p:ext uri="{BB962C8B-B14F-4D97-AF65-F5344CB8AC3E}">
        <p14:creationId xmlns:p14="http://schemas.microsoft.com/office/powerpoint/2010/main" val="16605230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line-Subhead-Text - sm images">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CDC9EBA6-759A-9245-BBB7-1CD53EAB8429}"/>
              </a:ext>
            </a:extLst>
          </p:cNvPr>
          <p:cNvSpPr>
            <a:spLocks noGrp="1"/>
          </p:cNvSpPr>
          <p:nvPr>
            <p:ph idx="1"/>
          </p:nvPr>
        </p:nvSpPr>
        <p:spPr>
          <a:xfrm>
            <a:off x="365766" y="1595120"/>
            <a:ext cx="9645133" cy="4581843"/>
          </a:xfrm>
        </p:spPr>
        <p:txBody>
          <a:bodyPr/>
          <a:lstStyle>
            <a:lvl1pPr>
              <a:lnSpc>
                <a:spcPct val="100000"/>
              </a:lnSpc>
              <a:spcAft>
                <a:spcPts val="300"/>
              </a:spcAft>
              <a:buClr>
                <a:schemeClr val="accent1"/>
              </a:buClr>
              <a:defRPr sz="2400">
                <a:solidFill>
                  <a:schemeClr val="tx1"/>
                </a:solidFill>
              </a:defRPr>
            </a:lvl1pPr>
            <a:lvl2pPr>
              <a:lnSpc>
                <a:spcPct val="100000"/>
              </a:lnSpc>
              <a:spcAft>
                <a:spcPts val="300"/>
              </a:spcAft>
              <a:defRPr sz="2000">
                <a:solidFill>
                  <a:schemeClr val="tx1"/>
                </a:solidFill>
              </a:defRPr>
            </a:lvl2pPr>
            <a:lvl3pPr marL="750888" indent="-203200">
              <a:lnSpc>
                <a:spcPct val="100000"/>
              </a:lnSpc>
              <a:spcAft>
                <a:spcPts val="300"/>
              </a:spcAft>
              <a:buClr>
                <a:schemeClr val="bg1">
                  <a:lumMod val="50000"/>
                </a:schemeClr>
              </a:buClr>
              <a:tabLst/>
              <a:defRPr sz="1800">
                <a:solidFill>
                  <a:schemeClr val="tx1"/>
                </a:solidFill>
              </a:defRPr>
            </a:lvl3pPr>
            <a:lvl4pPr marL="974725" indent="-223838">
              <a:lnSpc>
                <a:spcPct val="100000"/>
              </a:lnSpc>
              <a:spcAft>
                <a:spcPts val="300"/>
              </a:spcAft>
              <a:buClr>
                <a:schemeClr val="bg1">
                  <a:lumMod val="50000"/>
                </a:schemeClr>
              </a:buClr>
              <a:buFont typeface="Wingdings" pitchFamily="2" charset="2"/>
              <a:buChar char="§"/>
              <a:tabLst/>
              <a:defRPr sz="1800">
                <a:solidFill>
                  <a:schemeClr val="tx1"/>
                </a:solidFill>
              </a:defRPr>
            </a:lvl4pPr>
            <a:lvl5pPr marL="1147763" indent="-173038">
              <a:lnSpc>
                <a:spcPct val="100000"/>
              </a:lnSpc>
              <a:spcAft>
                <a:spcPts val="300"/>
              </a:spcAft>
              <a:buClr>
                <a:schemeClr val="bg1">
                  <a:lumMod val="50000"/>
                </a:schemeClr>
              </a:buClr>
              <a:buFont typeface="Wingdings" pitchFamily="2" charset="2"/>
              <a:buChar char="§"/>
              <a:tabLst/>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A1500B80-C270-E145-8453-8F3F23EACEDC}"/>
              </a:ext>
            </a:extLst>
          </p:cNvPr>
          <p:cNvSpPr>
            <a:spLocks noGrp="1"/>
          </p:cNvSpPr>
          <p:nvPr>
            <p:ph type="sldNum" sz="quarter" idx="12"/>
          </p:nvPr>
        </p:nvSpPr>
        <p:spPr>
          <a:xfrm>
            <a:off x="11401959" y="6356350"/>
            <a:ext cx="368699" cy="282981"/>
          </a:xfrm>
          <a:prstGeom prst="rect">
            <a:avLst/>
          </a:prstGeom>
        </p:spPr>
        <p:txBody>
          <a:bodyPr anchor="ctr"/>
          <a:lstStyle>
            <a:lvl1pPr>
              <a:defRPr lang="en-US" sz="800" kern="1200" smtClean="0">
                <a:solidFill>
                  <a:schemeClr val="bg1">
                    <a:lumMod val="50000"/>
                  </a:schemeClr>
                </a:solidFill>
                <a:latin typeface="Arial" panose="020B0604020202020204" pitchFamily="34" charset="0"/>
                <a:ea typeface="+mn-ea"/>
                <a:cs typeface="Arial" panose="020B0604020202020204" pitchFamily="34" charset="0"/>
              </a:defRPr>
            </a:lvl1pPr>
          </a:lstStyle>
          <a:p>
            <a:fld id="{74197F2B-9405-EE44-AB50-79C814953230}" type="slidenum">
              <a:rPr lang="en-US" smtClean="0"/>
              <a:pPr/>
              <a:t>‹#›</a:t>
            </a:fld>
            <a:endParaRPr lang="en-US" dirty="0"/>
          </a:p>
        </p:txBody>
      </p:sp>
      <p:cxnSp>
        <p:nvCxnSpPr>
          <p:cNvPr id="16" name="Straight Connector 15">
            <a:extLst>
              <a:ext uri="{FF2B5EF4-FFF2-40B4-BE49-F238E27FC236}">
                <a16:creationId xmlns:a16="http://schemas.microsoft.com/office/drawing/2014/main" id="{10F20150-09B8-F04C-817A-5EAA657AD300}"/>
              </a:ext>
            </a:extLst>
          </p:cNvPr>
          <p:cNvCxnSpPr/>
          <p:nvPr userDrawn="1"/>
        </p:nvCxnSpPr>
        <p:spPr>
          <a:xfrm>
            <a:off x="11373308" y="6365011"/>
            <a:ext cx="0" cy="27432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BF07810E-89D3-1D46-9B82-622AFA43EDD1}"/>
              </a:ext>
            </a:extLst>
          </p:cNvPr>
          <p:cNvSpPr>
            <a:spLocks noGrp="1"/>
          </p:cNvSpPr>
          <p:nvPr>
            <p:ph type="title"/>
          </p:nvPr>
        </p:nvSpPr>
        <p:spPr>
          <a:xfrm>
            <a:off x="365766" y="365126"/>
            <a:ext cx="11328386" cy="488314"/>
          </a:xfrm>
        </p:spPr>
        <p:txBody>
          <a:bodyPr/>
          <a:lstStyle>
            <a:lvl1pPr>
              <a:defRPr>
                <a:solidFill>
                  <a:schemeClr val="tx1"/>
                </a:solidFill>
              </a:defRPr>
            </a:lvl1pPr>
          </a:lstStyle>
          <a:p>
            <a:r>
              <a:rPr lang="en-US"/>
              <a:t>Click to edit Master title style</a:t>
            </a:r>
            <a:endParaRPr lang="en-US" dirty="0"/>
          </a:p>
        </p:txBody>
      </p:sp>
      <p:sp>
        <p:nvSpPr>
          <p:cNvPr id="18" name="Rectangle 17">
            <a:extLst>
              <a:ext uri="{FF2B5EF4-FFF2-40B4-BE49-F238E27FC236}">
                <a16:creationId xmlns:a16="http://schemas.microsoft.com/office/drawing/2014/main" id="{2101F92B-2428-D741-99A6-7BBC36B03127}"/>
              </a:ext>
            </a:extLst>
          </p:cNvPr>
          <p:cNvSpPr/>
          <p:nvPr userDrawn="1"/>
        </p:nvSpPr>
        <p:spPr>
          <a:xfrm>
            <a:off x="0" y="365126"/>
            <a:ext cx="152400" cy="9886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DFF509C2-6D1E-E14F-A4BB-FABD38AB7BE5}"/>
              </a:ext>
            </a:extLst>
          </p:cNvPr>
          <p:cNvSpPr>
            <a:spLocks noGrp="1"/>
          </p:cNvSpPr>
          <p:nvPr>
            <p:ph type="body" sz="quarter" idx="13" hasCustomPrompt="1"/>
          </p:nvPr>
        </p:nvSpPr>
        <p:spPr>
          <a:xfrm>
            <a:off x="365762" y="6258560"/>
            <a:ext cx="7914629" cy="528320"/>
          </a:xfrm>
        </p:spPr>
        <p:txBody>
          <a:bodyPr anchor="t">
            <a:noAutofit/>
          </a:bodyPr>
          <a:lstStyle>
            <a:lvl1pPr marL="0" indent="0">
              <a:lnSpc>
                <a:spcPct val="100000"/>
              </a:lnSpc>
              <a:spcBef>
                <a:spcPts val="0"/>
              </a:spcBef>
              <a:spcAft>
                <a:spcPts val="300"/>
              </a:spcAft>
              <a:buNone/>
              <a:defRPr sz="600">
                <a:solidFill>
                  <a:schemeClr val="tx1">
                    <a:lumMod val="65000"/>
                    <a:lumOff val="35000"/>
                  </a:schemeClr>
                </a:solidFill>
              </a:defRPr>
            </a:lvl1pPr>
          </a:lstStyle>
          <a:p>
            <a:pPr lvl="0"/>
            <a:r>
              <a:rPr lang="en-US" dirty="0"/>
              <a:t>Click to edit source</a:t>
            </a:r>
          </a:p>
        </p:txBody>
      </p:sp>
      <p:sp>
        <p:nvSpPr>
          <p:cNvPr id="3" name="Text Placeholder 2">
            <a:extLst>
              <a:ext uri="{FF2B5EF4-FFF2-40B4-BE49-F238E27FC236}">
                <a16:creationId xmlns:a16="http://schemas.microsoft.com/office/drawing/2014/main" id="{E419D28B-D4C7-7043-81EF-F8EF78B12649}"/>
              </a:ext>
            </a:extLst>
          </p:cNvPr>
          <p:cNvSpPr>
            <a:spLocks noGrp="1"/>
          </p:cNvSpPr>
          <p:nvPr>
            <p:ph type="body" sz="quarter" idx="14"/>
          </p:nvPr>
        </p:nvSpPr>
        <p:spPr>
          <a:xfrm>
            <a:off x="365763" y="854075"/>
            <a:ext cx="11328061" cy="500063"/>
          </a:xfrm>
        </p:spPr>
        <p:txBody>
          <a:bodyPr>
            <a:normAutofit/>
          </a:bodyPr>
          <a:lstStyle>
            <a:lvl1pPr>
              <a:lnSpc>
                <a:spcPct val="100000"/>
              </a:lnSpc>
              <a:spcBef>
                <a:spcPts val="0"/>
              </a:spcBef>
              <a:spcAft>
                <a:spcPts val="300"/>
              </a:spcAft>
              <a:buNone/>
              <a:defRPr sz="2000"/>
            </a:lvl1pPr>
          </a:lstStyle>
          <a:p>
            <a:pPr lvl="0"/>
            <a:r>
              <a:rPr lang="en-US"/>
              <a:t>Click to edit Master text styles</a:t>
            </a:r>
          </a:p>
        </p:txBody>
      </p:sp>
      <p:sp>
        <p:nvSpPr>
          <p:cNvPr id="10" name="Picture Placeholder 3">
            <a:extLst>
              <a:ext uri="{FF2B5EF4-FFF2-40B4-BE49-F238E27FC236}">
                <a16:creationId xmlns:a16="http://schemas.microsoft.com/office/drawing/2014/main" id="{39528EBE-F079-DB48-A2FE-351CCBA1B84F}"/>
              </a:ext>
            </a:extLst>
          </p:cNvPr>
          <p:cNvSpPr>
            <a:spLocks noGrp="1"/>
          </p:cNvSpPr>
          <p:nvPr>
            <p:ph type="pic" sz="quarter" idx="18"/>
          </p:nvPr>
        </p:nvSpPr>
        <p:spPr>
          <a:xfrm>
            <a:off x="10376528" y="1595438"/>
            <a:ext cx="1317625" cy="1171575"/>
          </a:xfrm>
        </p:spPr>
        <p:txBody>
          <a:bodyPr>
            <a:normAutofit/>
          </a:bodyPr>
          <a:lstStyle>
            <a:lvl1pPr>
              <a:buNone/>
              <a:defRPr sz="1200"/>
            </a:lvl1pPr>
          </a:lstStyle>
          <a:p>
            <a:r>
              <a:rPr lang="en-US"/>
              <a:t>Click icon to add picture</a:t>
            </a:r>
            <a:endParaRPr lang="en-US" dirty="0"/>
          </a:p>
        </p:txBody>
      </p:sp>
      <p:sp>
        <p:nvSpPr>
          <p:cNvPr id="12" name="Picture Placeholder 3">
            <a:extLst>
              <a:ext uri="{FF2B5EF4-FFF2-40B4-BE49-F238E27FC236}">
                <a16:creationId xmlns:a16="http://schemas.microsoft.com/office/drawing/2014/main" id="{254AD028-6B81-BC4F-AEB6-FABE1EAC0C94}"/>
              </a:ext>
            </a:extLst>
          </p:cNvPr>
          <p:cNvSpPr>
            <a:spLocks noGrp="1"/>
          </p:cNvSpPr>
          <p:nvPr>
            <p:ph type="pic" sz="quarter" idx="19"/>
          </p:nvPr>
        </p:nvSpPr>
        <p:spPr>
          <a:xfrm>
            <a:off x="10376527" y="2919413"/>
            <a:ext cx="1317625" cy="1171575"/>
          </a:xfrm>
        </p:spPr>
        <p:txBody>
          <a:bodyPr>
            <a:normAutofit/>
          </a:bodyPr>
          <a:lstStyle>
            <a:lvl1pPr>
              <a:buNone/>
              <a:defRPr sz="1200"/>
            </a:lvl1pPr>
          </a:lstStyle>
          <a:p>
            <a:r>
              <a:rPr lang="en-US"/>
              <a:t>Click icon to add picture</a:t>
            </a:r>
            <a:endParaRPr lang="en-US" dirty="0"/>
          </a:p>
        </p:txBody>
      </p:sp>
      <p:sp>
        <p:nvSpPr>
          <p:cNvPr id="13" name="Picture Placeholder 3">
            <a:extLst>
              <a:ext uri="{FF2B5EF4-FFF2-40B4-BE49-F238E27FC236}">
                <a16:creationId xmlns:a16="http://schemas.microsoft.com/office/drawing/2014/main" id="{BC8B6B86-02E4-D546-BDD5-B6AF2C925AA0}"/>
              </a:ext>
            </a:extLst>
          </p:cNvPr>
          <p:cNvSpPr>
            <a:spLocks noGrp="1"/>
          </p:cNvSpPr>
          <p:nvPr>
            <p:ph type="pic" sz="quarter" idx="20"/>
          </p:nvPr>
        </p:nvSpPr>
        <p:spPr>
          <a:xfrm>
            <a:off x="10376526" y="4246561"/>
            <a:ext cx="1317625" cy="1171575"/>
          </a:xfrm>
        </p:spPr>
        <p:txBody>
          <a:bodyPr>
            <a:normAutofit/>
          </a:bodyPr>
          <a:lstStyle>
            <a:lvl1pPr>
              <a:buNone/>
              <a:defRPr sz="1200"/>
            </a:lvl1pPr>
          </a:lstStyle>
          <a:p>
            <a:r>
              <a:rPr lang="en-US"/>
              <a:t>Click icon to add picture</a:t>
            </a:r>
            <a:endParaRPr lang="en-US" dirty="0"/>
          </a:p>
        </p:txBody>
      </p:sp>
    </p:spTree>
    <p:extLst>
      <p:ext uri="{BB962C8B-B14F-4D97-AF65-F5344CB8AC3E}">
        <p14:creationId xmlns:p14="http://schemas.microsoft.com/office/powerpoint/2010/main" val="31334287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adline - Screenshots">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A1500B80-C270-E145-8453-8F3F23EACEDC}"/>
              </a:ext>
            </a:extLst>
          </p:cNvPr>
          <p:cNvSpPr>
            <a:spLocks noGrp="1"/>
          </p:cNvSpPr>
          <p:nvPr>
            <p:ph type="sldNum" sz="quarter" idx="12"/>
          </p:nvPr>
        </p:nvSpPr>
        <p:spPr>
          <a:xfrm>
            <a:off x="11401959" y="6356350"/>
            <a:ext cx="368699" cy="282981"/>
          </a:xfrm>
          <a:prstGeom prst="rect">
            <a:avLst/>
          </a:prstGeom>
        </p:spPr>
        <p:txBody>
          <a:bodyPr anchor="ctr"/>
          <a:lstStyle>
            <a:lvl1pPr>
              <a:defRPr lang="en-US" sz="800" kern="1200" smtClean="0">
                <a:solidFill>
                  <a:schemeClr val="bg1">
                    <a:lumMod val="50000"/>
                  </a:schemeClr>
                </a:solidFill>
                <a:latin typeface="Arial" panose="020B0604020202020204" pitchFamily="34" charset="0"/>
                <a:ea typeface="+mn-ea"/>
                <a:cs typeface="Arial" panose="020B0604020202020204" pitchFamily="34" charset="0"/>
              </a:defRPr>
            </a:lvl1pPr>
          </a:lstStyle>
          <a:p>
            <a:fld id="{74197F2B-9405-EE44-AB50-79C814953230}" type="slidenum">
              <a:rPr lang="en-US" smtClean="0"/>
              <a:pPr/>
              <a:t>‹#›</a:t>
            </a:fld>
            <a:endParaRPr lang="en-US" dirty="0"/>
          </a:p>
        </p:txBody>
      </p:sp>
      <p:cxnSp>
        <p:nvCxnSpPr>
          <p:cNvPr id="16" name="Straight Connector 15">
            <a:extLst>
              <a:ext uri="{FF2B5EF4-FFF2-40B4-BE49-F238E27FC236}">
                <a16:creationId xmlns:a16="http://schemas.microsoft.com/office/drawing/2014/main" id="{10F20150-09B8-F04C-817A-5EAA657AD300}"/>
              </a:ext>
            </a:extLst>
          </p:cNvPr>
          <p:cNvCxnSpPr/>
          <p:nvPr userDrawn="1"/>
        </p:nvCxnSpPr>
        <p:spPr>
          <a:xfrm>
            <a:off x="11373308" y="6365011"/>
            <a:ext cx="0" cy="27432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BF07810E-89D3-1D46-9B82-622AFA43EDD1}"/>
              </a:ext>
            </a:extLst>
          </p:cNvPr>
          <p:cNvSpPr>
            <a:spLocks noGrp="1"/>
          </p:cNvSpPr>
          <p:nvPr>
            <p:ph type="title"/>
          </p:nvPr>
        </p:nvSpPr>
        <p:spPr>
          <a:xfrm>
            <a:off x="386079" y="365126"/>
            <a:ext cx="11308069" cy="988662"/>
          </a:xfrm>
        </p:spPr>
        <p:txBody>
          <a:bodyPr/>
          <a:lstStyle>
            <a:lvl1pPr>
              <a:defRPr>
                <a:solidFill>
                  <a:schemeClr val="tx1"/>
                </a:solidFill>
              </a:defRPr>
            </a:lvl1pPr>
          </a:lstStyle>
          <a:p>
            <a:r>
              <a:rPr lang="en-US"/>
              <a:t>Click to edit Master title style</a:t>
            </a:r>
            <a:endParaRPr lang="en-US" dirty="0"/>
          </a:p>
        </p:txBody>
      </p:sp>
      <p:sp>
        <p:nvSpPr>
          <p:cNvPr id="18" name="Rectangle 17">
            <a:extLst>
              <a:ext uri="{FF2B5EF4-FFF2-40B4-BE49-F238E27FC236}">
                <a16:creationId xmlns:a16="http://schemas.microsoft.com/office/drawing/2014/main" id="{2101F92B-2428-D741-99A6-7BBC36B03127}"/>
              </a:ext>
            </a:extLst>
          </p:cNvPr>
          <p:cNvSpPr/>
          <p:nvPr userDrawn="1"/>
        </p:nvSpPr>
        <p:spPr>
          <a:xfrm>
            <a:off x="0" y="365126"/>
            <a:ext cx="152400" cy="9886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DFF509C2-6D1E-E14F-A4BB-FABD38AB7BE5}"/>
              </a:ext>
            </a:extLst>
          </p:cNvPr>
          <p:cNvSpPr>
            <a:spLocks noGrp="1"/>
          </p:cNvSpPr>
          <p:nvPr>
            <p:ph type="body" sz="quarter" idx="13" hasCustomPrompt="1"/>
          </p:nvPr>
        </p:nvSpPr>
        <p:spPr>
          <a:xfrm>
            <a:off x="393178" y="6258560"/>
            <a:ext cx="8171252" cy="528320"/>
          </a:xfrm>
        </p:spPr>
        <p:txBody>
          <a:bodyPr anchor="t">
            <a:noAutofit/>
          </a:bodyPr>
          <a:lstStyle>
            <a:lvl1pPr marL="0" indent="0">
              <a:lnSpc>
                <a:spcPct val="100000"/>
              </a:lnSpc>
              <a:spcBef>
                <a:spcPts val="0"/>
              </a:spcBef>
              <a:spcAft>
                <a:spcPts val="300"/>
              </a:spcAft>
              <a:buNone/>
              <a:defRPr sz="600">
                <a:solidFill>
                  <a:schemeClr val="tx1">
                    <a:lumMod val="65000"/>
                    <a:lumOff val="35000"/>
                  </a:schemeClr>
                </a:solidFill>
              </a:defRPr>
            </a:lvl1pPr>
          </a:lstStyle>
          <a:p>
            <a:pPr lvl="0"/>
            <a:r>
              <a:rPr lang="en-US" dirty="0"/>
              <a:t>Click to edit source</a:t>
            </a:r>
          </a:p>
        </p:txBody>
      </p:sp>
      <p:sp>
        <p:nvSpPr>
          <p:cNvPr id="6" name="Text Placeholder 5">
            <a:extLst>
              <a:ext uri="{FF2B5EF4-FFF2-40B4-BE49-F238E27FC236}">
                <a16:creationId xmlns:a16="http://schemas.microsoft.com/office/drawing/2014/main" id="{BCD65A4A-6B62-7F4D-B101-907383A5F9D9}"/>
              </a:ext>
            </a:extLst>
          </p:cNvPr>
          <p:cNvSpPr>
            <a:spLocks noGrp="1"/>
          </p:cNvSpPr>
          <p:nvPr>
            <p:ph type="body" sz="quarter" idx="16" hasCustomPrompt="1"/>
          </p:nvPr>
        </p:nvSpPr>
        <p:spPr>
          <a:xfrm>
            <a:off x="393700" y="5413228"/>
            <a:ext cx="4940300" cy="657225"/>
          </a:xfrm>
        </p:spPr>
        <p:txBody>
          <a:bodyPr/>
          <a:lstStyle>
            <a:lvl1pPr>
              <a:lnSpc>
                <a:spcPct val="100000"/>
              </a:lnSpc>
              <a:spcBef>
                <a:spcPts val="0"/>
              </a:spcBef>
              <a:spcAft>
                <a:spcPts val="300"/>
              </a:spcAft>
              <a:buFontTx/>
              <a:buNone/>
              <a:defRPr sz="1400"/>
            </a:lvl1pPr>
            <a:lvl2pPr>
              <a:buFontTx/>
              <a:buNone/>
              <a:defRPr sz="1800"/>
            </a:lvl2pPr>
            <a:lvl3pPr>
              <a:buFontTx/>
              <a:buNone/>
              <a:defRPr sz="1600"/>
            </a:lvl3pPr>
            <a:lvl4pPr>
              <a:buFontTx/>
              <a:buNone/>
              <a:defRPr sz="1600"/>
            </a:lvl4pPr>
            <a:lvl5pPr>
              <a:buFontTx/>
              <a:buNone/>
              <a:defRPr sz="1600"/>
            </a:lvl5pPr>
          </a:lstStyle>
          <a:p>
            <a:pPr lvl="0"/>
            <a:r>
              <a:rPr lang="en-US" dirty="0"/>
              <a:t>Screenshot caption or info</a:t>
            </a:r>
          </a:p>
        </p:txBody>
      </p:sp>
      <p:sp>
        <p:nvSpPr>
          <p:cNvPr id="14" name="Text Placeholder 5">
            <a:extLst>
              <a:ext uri="{FF2B5EF4-FFF2-40B4-BE49-F238E27FC236}">
                <a16:creationId xmlns:a16="http://schemas.microsoft.com/office/drawing/2014/main" id="{B5D6BBEE-4297-DA4A-BA8E-EF41B7B452CA}"/>
              </a:ext>
            </a:extLst>
          </p:cNvPr>
          <p:cNvSpPr>
            <a:spLocks noGrp="1"/>
          </p:cNvSpPr>
          <p:nvPr>
            <p:ph type="body" sz="quarter" idx="17" hasCustomPrompt="1"/>
          </p:nvPr>
        </p:nvSpPr>
        <p:spPr>
          <a:xfrm>
            <a:off x="6753848" y="5413228"/>
            <a:ext cx="4940300" cy="657225"/>
          </a:xfrm>
        </p:spPr>
        <p:txBody>
          <a:bodyPr/>
          <a:lstStyle>
            <a:lvl1pPr>
              <a:lnSpc>
                <a:spcPct val="100000"/>
              </a:lnSpc>
              <a:spcBef>
                <a:spcPts val="0"/>
              </a:spcBef>
              <a:spcAft>
                <a:spcPts val="300"/>
              </a:spcAft>
              <a:buFontTx/>
              <a:buNone/>
              <a:defRPr sz="1400"/>
            </a:lvl1pPr>
            <a:lvl2pPr>
              <a:buFontTx/>
              <a:buNone/>
              <a:defRPr sz="1800"/>
            </a:lvl2pPr>
            <a:lvl3pPr>
              <a:buFontTx/>
              <a:buNone/>
              <a:defRPr sz="1600"/>
            </a:lvl3pPr>
            <a:lvl4pPr>
              <a:buFontTx/>
              <a:buNone/>
              <a:defRPr sz="1600"/>
            </a:lvl4pPr>
            <a:lvl5pPr>
              <a:buFontTx/>
              <a:buNone/>
              <a:defRPr sz="1600"/>
            </a:lvl5pPr>
          </a:lstStyle>
          <a:p>
            <a:pPr lvl="0"/>
            <a:r>
              <a:rPr lang="en-US" dirty="0"/>
              <a:t>Screenshot caption or info</a:t>
            </a:r>
          </a:p>
        </p:txBody>
      </p:sp>
      <p:sp>
        <p:nvSpPr>
          <p:cNvPr id="15" name="Content Placeholder 2">
            <a:extLst>
              <a:ext uri="{FF2B5EF4-FFF2-40B4-BE49-F238E27FC236}">
                <a16:creationId xmlns:a16="http://schemas.microsoft.com/office/drawing/2014/main" id="{EE45550F-4385-494B-9797-62A362C032C0}"/>
              </a:ext>
            </a:extLst>
          </p:cNvPr>
          <p:cNvSpPr>
            <a:spLocks noGrp="1"/>
          </p:cNvSpPr>
          <p:nvPr>
            <p:ph idx="1" hasCustomPrompt="1"/>
          </p:nvPr>
        </p:nvSpPr>
        <p:spPr>
          <a:xfrm>
            <a:off x="410290" y="1669024"/>
            <a:ext cx="4940300" cy="3619368"/>
          </a:xfrm>
        </p:spPr>
        <p:txBody>
          <a:bodyPr/>
          <a:lstStyle>
            <a:lvl1pPr>
              <a:lnSpc>
                <a:spcPct val="100000"/>
              </a:lnSpc>
              <a:spcAft>
                <a:spcPts val="300"/>
              </a:spcAft>
              <a:buClr>
                <a:schemeClr val="accent1"/>
              </a:buClr>
              <a:defRPr sz="2400">
                <a:solidFill>
                  <a:schemeClr val="tx1"/>
                </a:solidFill>
              </a:defRPr>
            </a:lvl1pPr>
            <a:lvl2pPr>
              <a:lnSpc>
                <a:spcPct val="100000"/>
              </a:lnSpc>
              <a:spcAft>
                <a:spcPts val="300"/>
              </a:spcAft>
              <a:defRPr sz="2000">
                <a:solidFill>
                  <a:schemeClr val="tx1"/>
                </a:solidFill>
              </a:defRPr>
            </a:lvl2pPr>
            <a:lvl3pPr marL="750888" indent="-203200">
              <a:lnSpc>
                <a:spcPct val="100000"/>
              </a:lnSpc>
              <a:spcAft>
                <a:spcPts val="300"/>
              </a:spcAft>
              <a:buClr>
                <a:schemeClr val="bg1">
                  <a:lumMod val="50000"/>
                </a:schemeClr>
              </a:buClr>
              <a:tabLst/>
              <a:defRPr sz="1800">
                <a:solidFill>
                  <a:schemeClr val="tx1"/>
                </a:solidFill>
              </a:defRPr>
            </a:lvl3pPr>
            <a:lvl4pPr marL="974725" indent="-223838">
              <a:lnSpc>
                <a:spcPct val="100000"/>
              </a:lnSpc>
              <a:spcAft>
                <a:spcPts val="300"/>
              </a:spcAft>
              <a:buClr>
                <a:schemeClr val="bg1">
                  <a:lumMod val="50000"/>
                </a:schemeClr>
              </a:buClr>
              <a:buFont typeface="Wingdings" pitchFamily="2" charset="2"/>
              <a:buChar char="§"/>
              <a:tabLst/>
              <a:defRPr sz="1800">
                <a:solidFill>
                  <a:schemeClr val="tx1"/>
                </a:solidFill>
              </a:defRPr>
            </a:lvl4pPr>
            <a:lvl5pPr marL="1147763" indent="-173038">
              <a:lnSpc>
                <a:spcPct val="100000"/>
              </a:lnSpc>
              <a:spcAft>
                <a:spcPts val="300"/>
              </a:spcAft>
              <a:buClr>
                <a:schemeClr val="bg1">
                  <a:lumMod val="50000"/>
                </a:schemeClr>
              </a:buClr>
              <a:buFont typeface="Wingdings" pitchFamily="2" charset="2"/>
              <a:buChar char="§"/>
              <a:tabLst/>
              <a:defRPr sz="1800">
                <a:solidFill>
                  <a:schemeClr val="tx1"/>
                </a:solidFill>
              </a:defRPr>
            </a:lvl5pPr>
          </a:lstStyle>
          <a:p>
            <a:pPr lvl="0"/>
            <a:r>
              <a:rPr lang="en-US" dirty="0"/>
              <a:t>Screenshot</a:t>
            </a:r>
          </a:p>
        </p:txBody>
      </p:sp>
      <p:sp>
        <p:nvSpPr>
          <p:cNvPr id="19" name="Content Placeholder 2">
            <a:extLst>
              <a:ext uri="{FF2B5EF4-FFF2-40B4-BE49-F238E27FC236}">
                <a16:creationId xmlns:a16="http://schemas.microsoft.com/office/drawing/2014/main" id="{E5A7A131-1573-494E-9417-462ECF77F4ED}"/>
              </a:ext>
            </a:extLst>
          </p:cNvPr>
          <p:cNvSpPr>
            <a:spLocks noGrp="1"/>
          </p:cNvSpPr>
          <p:nvPr>
            <p:ph idx="18" hasCustomPrompt="1"/>
          </p:nvPr>
        </p:nvSpPr>
        <p:spPr>
          <a:xfrm>
            <a:off x="6753848" y="1699807"/>
            <a:ext cx="4940300" cy="3619368"/>
          </a:xfrm>
        </p:spPr>
        <p:txBody>
          <a:bodyPr/>
          <a:lstStyle>
            <a:lvl1pPr>
              <a:lnSpc>
                <a:spcPct val="100000"/>
              </a:lnSpc>
              <a:spcAft>
                <a:spcPts val="300"/>
              </a:spcAft>
              <a:buClr>
                <a:schemeClr val="accent1"/>
              </a:buClr>
              <a:defRPr sz="2400">
                <a:solidFill>
                  <a:schemeClr val="tx1"/>
                </a:solidFill>
              </a:defRPr>
            </a:lvl1pPr>
            <a:lvl2pPr>
              <a:lnSpc>
                <a:spcPct val="100000"/>
              </a:lnSpc>
              <a:spcAft>
                <a:spcPts val="300"/>
              </a:spcAft>
              <a:defRPr sz="2000">
                <a:solidFill>
                  <a:schemeClr val="tx1"/>
                </a:solidFill>
              </a:defRPr>
            </a:lvl2pPr>
            <a:lvl3pPr marL="750888" indent="-203200">
              <a:lnSpc>
                <a:spcPct val="100000"/>
              </a:lnSpc>
              <a:spcAft>
                <a:spcPts val="300"/>
              </a:spcAft>
              <a:buClr>
                <a:schemeClr val="bg1">
                  <a:lumMod val="50000"/>
                </a:schemeClr>
              </a:buClr>
              <a:tabLst/>
              <a:defRPr sz="1800">
                <a:solidFill>
                  <a:schemeClr val="tx1"/>
                </a:solidFill>
              </a:defRPr>
            </a:lvl3pPr>
            <a:lvl4pPr marL="974725" indent="-223838">
              <a:lnSpc>
                <a:spcPct val="100000"/>
              </a:lnSpc>
              <a:spcAft>
                <a:spcPts val="300"/>
              </a:spcAft>
              <a:buClr>
                <a:schemeClr val="bg1">
                  <a:lumMod val="50000"/>
                </a:schemeClr>
              </a:buClr>
              <a:buFont typeface="Wingdings" pitchFamily="2" charset="2"/>
              <a:buChar char="§"/>
              <a:tabLst/>
              <a:defRPr sz="1800">
                <a:solidFill>
                  <a:schemeClr val="tx1"/>
                </a:solidFill>
              </a:defRPr>
            </a:lvl4pPr>
            <a:lvl5pPr marL="1147763" indent="-173038">
              <a:lnSpc>
                <a:spcPct val="100000"/>
              </a:lnSpc>
              <a:spcAft>
                <a:spcPts val="300"/>
              </a:spcAft>
              <a:buClr>
                <a:schemeClr val="bg1">
                  <a:lumMod val="50000"/>
                </a:schemeClr>
              </a:buClr>
              <a:buFont typeface="Wingdings" pitchFamily="2" charset="2"/>
              <a:buChar char="§"/>
              <a:tabLst/>
              <a:defRPr sz="1800">
                <a:solidFill>
                  <a:schemeClr val="tx1"/>
                </a:solidFill>
              </a:defRPr>
            </a:lvl5pPr>
          </a:lstStyle>
          <a:p>
            <a:pPr lvl="0"/>
            <a:r>
              <a:rPr lang="en-US" dirty="0"/>
              <a:t>Screenshot</a:t>
            </a:r>
          </a:p>
        </p:txBody>
      </p:sp>
    </p:spTree>
    <p:extLst>
      <p:ext uri="{BB962C8B-B14F-4D97-AF65-F5344CB8AC3E}">
        <p14:creationId xmlns:p14="http://schemas.microsoft.com/office/powerpoint/2010/main" val="6621249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line-Text-Screenshot Right">
    <p:spTree>
      <p:nvGrpSpPr>
        <p:cNvPr id="1" name=""/>
        <p:cNvGrpSpPr/>
        <p:nvPr/>
      </p:nvGrpSpPr>
      <p:grpSpPr>
        <a:xfrm>
          <a:off x="0" y="0"/>
          <a:ext cx="0" cy="0"/>
          <a:chOff x="0" y="0"/>
          <a:chExt cx="0" cy="0"/>
        </a:xfrm>
      </p:grpSpPr>
      <p:sp>
        <p:nvSpPr>
          <p:cNvPr id="20" name="Slide Number Placeholder 5">
            <a:extLst>
              <a:ext uri="{FF2B5EF4-FFF2-40B4-BE49-F238E27FC236}">
                <a16:creationId xmlns:a16="http://schemas.microsoft.com/office/drawing/2014/main" id="{583B37F3-7479-D14B-B6A3-68BD19388CAA}"/>
              </a:ext>
            </a:extLst>
          </p:cNvPr>
          <p:cNvSpPr>
            <a:spLocks noGrp="1"/>
          </p:cNvSpPr>
          <p:nvPr>
            <p:ph type="sldNum" sz="quarter" idx="12"/>
          </p:nvPr>
        </p:nvSpPr>
        <p:spPr>
          <a:xfrm>
            <a:off x="11401959" y="6356350"/>
            <a:ext cx="368699" cy="282981"/>
          </a:xfrm>
          <a:prstGeom prst="rect">
            <a:avLst/>
          </a:prstGeom>
        </p:spPr>
        <p:txBody>
          <a:bodyPr anchor="ctr"/>
          <a:lstStyle>
            <a:lvl1pPr>
              <a:defRPr lang="en-US" sz="800" kern="1200" smtClean="0">
                <a:solidFill>
                  <a:schemeClr val="bg1">
                    <a:lumMod val="50000"/>
                  </a:schemeClr>
                </a:solidFill>
                <a:latin typeface="Arial" panose="020B0604020202020204" pitchFamily="34" charset="0"/>
                <a:ea typeface="+mn-ea"/>
                <a:cs typeface="Arial" panose="020B0604020202020204" pitchFamily="34" charset="0"/>
              </a:defRPr>
            </a:lvl1pPr>
          </a:lstStyle>
          <a:p>
            <a:fld id="{74197F2B-9405-EE44-AB50-79C814953230}" type="slidenum">
              <a:rPr lang="en-US" smtClean="0"/>
              <a:pPr/>
              <a:t>‹#›</a:t>
            </a:fld>
            <a:endParaRPr lang="en-US" dirty="0"/>
          </a:p>
        </p:txBody>
      </p:sp>
      <p:cxnSp>
        <p:nvCxnSpPr>
          <p:cNvPr id="21" name="Straight Connector 20">
            <a:extLst>
              <a:ext uri="{FF2B5EF4-FFF2-40B4-BE49-F238E27FC236}">
                <a16:creationId xmlns:a16="http://schemas.microsoft.com/office/drawing/2014/main" id="{AD59EF41-D92D-4E46-B997-4338A4963620}"/>
              </a:ext>
            </a:extLst>
          </p:cNvPr>
          <p:cNvCxnSpPr/>
          <p:nvPr userDrawn="1"/>
        </p:nvCxnSpPr>
        <p:spPr>
          <a:xfrm>
            <a:off x="11373308" y="6365011"/>
            <a:ext cx="0" cy="27432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2" name="Title 1">
            <a:extLst>
              <a:ext uri="{FF2B5EF4-FFF2-40B4-BE49-F238E27FC236}">
                <a16:creationId xmlns:a16="http://schemas.microsoft.com/office/drawing/2014/main" id="{71B0C41B-C8F1-4249-B6CF-53062FFF2926}"/>
              </a:ext>
            </a:extLst>
          </p:cNvPr>
          <p:cNvSpPr>
            <a:spLocks noGrp="1"/>
          </p:cNvSpPr>
          <p:nvPr>
            <p:ph type="title"/>
          </p:nvPr>
        </p:nvSpPr>
        <p:spPr>
          <a:xfrm>
            <a:off x="386079" y="365126"/>
            <a:ext cx="11308069" cy="988662"/>
          </a:xfrm>
        </p:spPr>
        <p:txBody>
          <a:bodyPr/>
          <a:lstStyle>
            <a:lvl1pPr>
              <a:defRPr>
                <a:solidFill>
                  <a:schemeClr val="tx1"/>
                </a:solidFill>
              </a:defRPr>
            </a:lvl1pPr>
          </a:lstStyle>
          <a:p>
            <a:r>
              <a:rPr lang="en-US"/>
              <a:t>Click to edit Master title style</a:t>
            </a:r>
            <a:endParaRPr lang="en-US" dirty="0"/>
          </a:p>
        </p:txBody>
      </p:sp>
      <p:sp>
        <p:nvSpPr>
          <p:cNvPr id="23" name="Rectangle 22">
            <a:extLst>
              <a:ext uri="{FF2B5EF4-FFF2-40B4-BE49-F238E27FC236}">
                <a16:creationId xmlns:a16="http://schemas.microsoft.com/office/drawing/2014/main" id="{C95888E0-7028-7F4B-9C56-A239EA03D067}"/>
              </a:ext>
            </a:extLst>
          </p:cNvPr>
          <p:cNvSpPr/>
          <p:nvPr userDrawn="1"/>
        </p:nvSpPr>
        <p:spPr>
          <a:xfrm>
            <a:off x="0" y="365126"/>
            <a:ext cx="152400" cy="9886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4">
            <a:extLst>
              <a:ext uri="{FF2B5EF4-FFF2-40B4-BE49-F238E27FC236}">
                <a16:creationId xmlns:a16="http://schemas.microsoft.com/office/drawing/2014/main" id="{AED0EE9F-5502-354B-B13B-7E6341EEDF1B}"/>
              </a:ext>
            </a:extLst>
          </p:cNvPr>
          <p:cNvSpPr>
            <a:spLocks noGrp="1"/>
          </p:cNvSpPr>
          <p:nvPr>
            <p:ph type="body" sz="quarter" idx="13" hasCustomPrompt="1"/>
          </p:nvPr>
        </p:nvSpPr>
        <p:spPr>
          <a:xfrm>
            <a:off x="393178" y="6258560"/>
            <a:ext cx="8171252" cy="528320"/>
          </a:xfrm>
        </p:spPr>
        <p:txBody>
          <a:bodyPr anchor="t">
            <a:noAutofit/>
          </a:bodyPr>
          <a:lstStyle>
            <a:lvl1pPr marL="0" indent="0">
              <a:lnSpc>
                <a:spcPct val="100000"/>
              </a:lnSpc>
              <a:spcBef>
                <a:spcPts val="0"/>
              </a:spcBef>
              <a:spcAft>
                <a:spcPts val="300"/>
              </a:spcAft>
              <a:buNone/>
              <a:defRPr sz="600">
                <a:solidFill>
                  <a:schemeClr val="tx1">
                    <a:lumMod val="65000"/>
                    <a:lumOff val="35000"/>
                  </a:schemeClr>
                </a:solidFill>
              </a:defRPr>
            </a:lvl1pPr>
          </a:lstStyle>
          <a:p>
            <a:pPr lvl="0"/>
            <a:r>
              <a:rPr lang="en-US" dirty="0"/>
              <a:t>Click to edit source</a:t>
            </a:r>
          </a:p>
        </p:txBody>
      </p:sp>
      <p:sp>
        <p:nvSpPr>
          <p:cNvPr id="29" name="Text Placeholder 5">
            <a:extLst>
              <a:ext uri="{FF2B5EF4-FFF2-40B4-BE49-F238E27FC236}">
                <a16:creationId xmlns:a16="http://schemas.microsoft.com/office/drawing/2014/main" id="{F29C9E9C-68AA-F546-90E0-6FDF6E3EDCAE}"/>
              </a:ext>
            </a:extLst>
          </p:cNvPr>
          <p:cNvSpPr>
            <a:spLocks noGrp="1"/>
          </p:cNvSpPr>
          <p:nvPr>
            <p:ph type="body" sz="quarter" idx="17" hasCustomPrompt="1"/>
          </p:nvPr>
        </p:nvSpPr>
        <p:spPr>
          <a:xfrm>
            <a:off x="6753848" y="5413228"/>
            <a:ext cx="4940300" cy="657225"/>
          </a:xfrm>
        </p:spPr>
        <p:txBody>
          <a:bodyPr/>
          <a:lstStyle>
            <a:lvl1pPr>
              <a:lnSpc>
                <a:spcPct val="100000"/>
              </a:lnSpc>
              <a:spcBef>
                <a:spcPts val="0"/>
              </a:spcBef>
              <a:spcAft>
                <a:spcPts val="300"/>
              </a:spcAft>
              <a:buFontTx/>
              <a:buNone/>
              <a:defRPr sz="1400"/>
            </a:lvl1pPr>
            <a:lvl2pPr>
              <a:buFontTx/>
              <a:buNone/>
              <a:defRPr sz="1800"/>
            </a:lvl2pPr>
            <a:lvl3pPr>
              <a:buFontTx/>
              <a:buNone/>
              <a:defRPr sz="1600"/>
            </a:lvl3pPr>
            <a:lvl4pPr>
              <a:buFontTx/>
              <a:buNone/>
              <a:defRPr sz="1600"/>
            </a:lvl4pPr>
            <a:lvl5pPr>
              <a:buFontTx/>
              <a:buNone/>
              <a:defRPr sz="1600"/>
            </a:lvl5pPr>
          </a:lstStyle>
          <a:p>
            <a:pPr lvl="0"/>
            <a:r>
              <a:rPr lang="en-US" dirty="0"/>
              <a:t>Screenshot caption or info</a:t>
            </a:r>
          </a:p>
        </p:txBody>
      </p:sp>
      <p:sp>
        <p:nvSpPr>
          <p:cNvPr id="30" name="Content Placeholder 2">
            <a:extLst>
              <a:ext uri="{FF2B5EF4-FFF2-40B4-BE49-F238E27FC236}">
                <a16:creationId xmlns:a16="http://schemas.microsoft.com/office/drawing/2014/main" id="{E3800BA3-935E-174E-99F3-B4CB64B0D53F}"/>
              </a:ext>
            </a:extLst>
          </p:cNvPr>
          <p:cNvSpPr>
            <a:spLocks noGrp="1"/>
          </p:cNvSpPr>
          <p:nvPr>
            <p:ph idx="1"/>
          </p:nvPr>
        </p:nvSpPr>
        <p:spPr>
          <a:xfrm>
            <a:off x="386079" y="1595120"/>
            <a:ext cx="6109724" cy="4581843"/>
          </a:xfrm>
        </p:spPr>
        <p:txBody>
          <a:bodyPr/>
          <a:lstStyle>
            <a:lvl1pPr>
              <a:lnSpc>
                <a:spcPct val="100000"/>
              </a:lnSpc>
              <a:spcAft>
                <a:spcPts val="300"/>
              </a:spcAft>
              <a:buClr>
                <a:schemeClr val="accent1"/>
              </a:buClr>
              <a:defRPr sz="2400">
                <a:solidFill>
                  <a:schemeClr val="tx1"/>
                </a:solidFill>
              </a:defRPr>
            </a:lvl1pPr>
            <a:lvl2pPr>
              <a:lnSpc>
                <a:spcPct val="100000"/>
              </a:lnSpc>
              <a:spcAft>
                <a:spcPts val="300"/>
              </a:spcAft>
              <a:defRPr>
                <a:solidFill>
                  <a:schemeClr val="tx1"/>
                </a:solidFill>
              </a:defRPr>
            </a:lvl2pPr>
            <a:lvl3pPr marL="750888" indent="-203200">
              <a:lnSpc>
                <a:spcPct val="100000"/>
              </a:lnSpc>
              <a:spcAft>
                <a:spcPts val="300"/>
              </a:spcAft>
              <a:buClr>
                <a:schemeClr val="bg1">
                  <a:lumMod val="50000"/>
                </a:schemeClr>
              </a:buClr>
              <a:buFont typeface="Wingdings" pitchFamily="2" charset="2"/>
              <a:buChar char="§"/>
              <a:tabLst/>
              <a:defRPr>
                <a:solidFill>
                  <a:schemeClr val="tx1"/>
                </a:solidFill>
              </a:defRPr>
            </a:lvl3pPr>
            <a:lvl4pPr marL="974725" indent="-223838">
              <a:buClr>
                <a:schemeClr val="bg1">
                  <a:lumMod val="50000"/>
                </a:schemeClr>
              </a:buClr>
              <a:buFont typeface="Wingdings" pitchFamily="2" charset="2"/>
              <a:buChar char="§"/>
              <a:tabLst/>
              <a:defRPr>
                <a:solidFill>
                  <a:schemeClr val="tx1"/>
                </a:solidFill>
              </a:defRPr>
            </a:lvl4pPr>
            <a:lvl5pPr marL="1208088" indent="-233363">
              <a:buClr>
                <a:schemeClr val="bg1">
                  <a:lumMod val="50000"/>
                </a:schemeClr>
              </a:buClr>
              <a:buFont typeface="Wingdings" pitchFamily="2" charset="2"/>
              <a:buChar char="§"/>
              <a:tabLs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54B4F577-8188-904E-AEEF-FD584FE7093C}"/>
              </a:ext>
            </a:extLst>
          </p:cNvPr>
          <p:cNvSpPr>
            <a:spLocks noGrp="1"/>
          </p:cNvSpPr>
          <p:nvPr>
            <p:ph idx="18" hasCustomPrompt="1"/>
          </p:nvPr>
        </p:nvSpPr>
        <p:spPr>
          <a:xfrm>
            <a:off x="6753848" y="1595120"/>
            <a:ext cx="4940300" cy="3683978"/>
          </a:xfrm>
        </p:spPr>
        <p:txBody>
          <a:bodyPr/>
          <a:lstStyle>
            <a:lvl1pPr>
              <a:lnSpc>
                <a:spcPct val="100000"/>
              </a:lnSpc>
              <a:spcAft>
                <a:spcPts val="300"/>
              </a:spcAft>
              <a:buClr>
                <a:schemeClr val="accent1"/>
              </a:buClr>
              <a:defRPr sz="2400">
                <a:solidFill>
                  <a:schemeClr val="tx1"/>
                </a:solidFill>
              </a:defRPr>
            </a:lvl1pPr>
            <a:lvl2pPr>
              <a:lnSpc>
                <a:spcPct val="100000"/>
              </a:lnSpc>
              <a:spcAft>
                <a:spcPts val="300"/>
              </a:spcAft>
              <a:defRPr>
                <a:solidFill>
                  <a:schemeClr val="tx1"/>
                </a:solidFill>
              </a:defRPr>
            </a:lvl2pPr>
            <a:lvl3pPr marL="750888" indent="-203200">
              <a:lnSpc>
                <a:spcPct val="100000"/>
              </a:lnSpc>
              <a:spcAft>
                <a:spcPts val="300"/>
              </a:spcAft>
              <a:buClr>
                <a:schemeClr val="bg1">
                  <a:lumMod val="50000"/>
                </a:schemeClr>
              </a:buClr>
              <a:buFont typeface="Wingdings" pitchFamily="2" charset="2"/>
              <a:buChar char="§"/>
              <a:tabLst/>
              <a:defRPr>
                <a:solidFill>
                  <a:schemeClr val="tx1"/>
                </a:solidFill>
              </a:defRPr>
            </a:lvl3pPr>
            <a:lvl4pPr marL="974725" indent="-223838">
              <a:buClr>
                <a:schemeClr val="bg1">
                  <a:lumMod val="50000"/>
                </a:schemeClr>
              </a:buClr>
              <a:buFont typeface="Wingdings" pitchFamily="2" charset="2"/>
              <a:buChar char="§"/>
              <a:tabLst/>
              <a:defRPr>
                <a:solidFill>
                  <a:schemeClr val="tx1"/>
                </a:solidFill>
              </a:defRPr>
            </a:lvl4pPr>
            <a:lvl5pPr marL="1208088" indent="-233363">
              <a:buClr>
                <a:schemeClr val="bg1">
                  <a:lumMod val="50000"/>
                </a:schemeClr>
              </a:buClr>
              <a:buFont typeface="Wingdings" pitchFamily="2" charset="2"/>
              <a:buChar char="§"/>
              <a:tabLst/>
              <a:defRPr>
                <a:solidFill>
                  <a:schemeClr val="tx1"/>
                </a:solidFill>
              </a:defRPr>
            </a:lvl5pPr>
          </a:lstStyle>
          <a:p>
            <a:pPr lvl="0"/>
            <a:r>
              <a:rPr lang="en-US" dirty="0"/>
              <a:t>Screenshot</a:t>
            </a:r>
          </a:p>
        </p:txBody>
      </p:sp>
    </p:spTree>
    <p:extLst>
      <p:ext uri="{BB962C8B-B14F-4D97-AF65-F5344CB8AC3E}">
        <p14:creationId xmlns:p14="http://schemas.microsoft.com/office/powerpoint/2010/main" val="32155167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adline-Text-Screenshot Left">
    <p:spTree>
      <p:nvGrpSpPr>
        <p:cNvPr id="1" name=""/>
        <p:cNvGrpSpPr/>
        <p:nvPr/>
      </p:nvGrpSpPr>
      <p:grpSpPr>
        <a:xfrm>
          <a:off x="0" y="0"/>
          <a:ext cx="0" cy="0"/>
          <a:chOff x="0" y="0"/>
          <a:chExt cx="0" cy="0"/>
        </a:xfrm>
      </p:grpSpPr>
      <p:sp>
        <p:nvSpPr>
          <p:cNvPr id="20" name="Slide Number Placeholder 5">
            <a:extLst>
              <a:ext uri="{FF2B5EF4-FFF2-40B4-BE49-F238E27FC236}">
                <a16:creationId xmlns:a16="http://schemas.microsoft.com/office/drawing/2014/main" id="{583B37F3-7479-D14B-B6A3-68BD19388CAA}"/>
              </a:ext>
            </a:extLst>
          </p:cNvPr>
          <p:cNvSpPr>
            <a:spLocks noGrp="1"/>
          </p:cNvSpPr>
          <p:nvPr>
            <p:ph type="sldNum" sz="quarter" idx="12"/>
          </p:nvPr>
        </p:nvSpPr>
        <p:spPr>
          <a:xfrm>
            <a:off x="11401959" y="6356350"/>
            <a:ext cx="368699" cy="282981"/>
          </a:xfrm>
          <a:prstGeom prst="rect">
            <a:avLst/>
          </a:prstGeom>
        </p:spPr>
        <p:txBody>
          <a:bodyPr anchor="ctr"/>
          <a:lstStyle>
            <a:lvl1pPr>
              <a:defRPr lang="en-US" sz="800" kern="1200" smtClean="0">
                <a:solidFill>
                  <a:schemeClr val="bg1">
                    <a:lumMod val="50000"/>
                  </a:schemeClr>
                </a:solidFill>
                <a:latin typeface="Arial" panose="020B0604020202020204" pitchFamily="34" charset="0"/>
                <a:ea typeface="+mn-ea"/>
                <a:cs typeface="Arial" panose="020B0604020202020204" pitchFamily="34" charset="0"/>
              </a:defRPr>
            </a:lvl1pPr>
          </a:lstStyle>
          <a:p>
            <a:fld id="{74197F2B-9405-EE44-AB50-79C814953230}" type="slidenum">
              <a:rPr lang="en-US" smtClean="0"/>
              <a:pPr/>
              <a:t>‹#›</a:t>
            </a:fld>
            <a:endParaRPr lang="en-US" dirty="0"/>
          </a:p>
        </p:txBody>
      </p:sp>
      <p:cxnSp>
        <p:nvCxnSpPr>
          <p:cNvPr id="21" name="Straight Connector 20">
            <a:extLst>
              <a:ext uri="{FF2B5EF4-FFF2-40B4-BE49-F238E27FC236}">
                <a16:creationId xmlns:a16="http://schemas.microsoft.com/office/drawing/2014/main" id="{AD59EF41-D92D-4E46-B997-4338A4963620}"/>
              </a:ext>
            </a:extLst>
          </p:cNvPr>
          <p:cNvCxnSpPr/>
          <p:nvPr userDrawn="1"/>
        </p:nvCxnSpPr>
        <p:spPr>
          <a:xfrm>
            <a:off x="11373308" y="6365011"/>
            <a:ext cx="0" cy="27432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2" name="Title 1">
            <a:extLst>
              <a:ext uri="{FF2B5EF4-FFF2-40B4-BE49-F238E27FC236}">
                <a16:creationId xmlns:a16="http://schemas.microsoft.com/office/drawing/2014/main" id="{71B0C41B-C8F1-4249-B6CF-53062FFF2926}"/>
              </a:ext>
            </a:extLst>
          </p:cNvPr>
          <p:cNvSpPr>
            <a:spLocks noGrp="1"/>
          </p:cNvSpPr>
          <p:nvPr>
            <p:ph type="title"/>
          </p:nvPr>
        </p:nvSpPr>
        <p:spPr>
          <a:xfrm>
            <a:off x="386079" y="365126"/>
            <a:ext cx="11308069" cy="988662"/>
          </a:xfrm>
        </p:spPr>
        <p:txBody>
          <a:bodyPr/>
          <a:lstStyle>
            <a:lvl1pPr>
              <a:defRPr>
                <a:solidFill>
                  <a:schemeClr val="tx1"/>
                </a:solidFill>
              </a:defRPr>
            </a:lvl1pPr>
          </a:lstStyle>
          <a:p>
            <a:r>
              <a:rPr lang="en-US"/>
              <a:t>Click to edit Master title style</a:t>
            </a:r>
            <a:endParaRPr lang="en-US" dirty="0"/>
          </a:p>
        </p:txBody>
      </p:sp>
      <p:sp>
        <p:nvSpPr>
          <p:cNvPr id="23" name="Rectangle 22">
            <a:extLst>
              <a:ext uri="{FF2B5EF4-FFF2-40B4-BE49-F238E27FC236}">
                <a16:creationId xmlns:a16="http://schemas.microsoft.com/office/drawing/2014/main" id="{C95888E0-7028-7F4B-9C56-A239EA03D067}"/>
              </a:ext>
            </a:extLst>
          </p:cNvPr>
          <p:cNvSpPr/>
          <p:nvPr userDrawn="1"/>
        </p:nvSpPr>
        <p:spPr>
          <a:xfrm>
            <a:off x="0" y="365126"/>
            <a:ext cx="152400" cy="9886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4">
            <a:extLst>
              <a:ext uri="{FF2B5EF4-FFF2-40B4-BE49-F238E27FC236}">
                <a16:creationId xmlns:a16="http://schemas.microsoft.com/office/drawing/2014/main" id="{AED0EE9F-5502-354B-B13B-7E6341EEDF1B}"/>
              </a:ext>
            </a:extLst>
          </p:cNvPr>
          <p:cNvSpPr>
            <a:spLocks noGrp="1"/>
          </p:cNvSpPr>
          <p:nvPr>
            <p:ph type="body" sz="quarter" idx="13" hasCustomPrompt="1"/>
          </p:nvPr>
        </p:nvSpPr>
        <p:spPr>
          <a:xfrm>
            <a:off x="393178" y="6258560"/>
            <a:ext cx="8171252" cy="528320"/>
          </a:xfrm>
        </p:spPr>
        <p:txBody>
          <a:bodyPr anchor="t">
            <a:noAutofit/>
          </a:bodyPr>
          <a:lstStyle>
            <a:lvl1pPr marL="0" indent="0">
              <a:lnSpc>
                <a:spcPct val="100000"/>
              </a:lnSpc>
              <a:spcBef>
                <a:spcPts val="0"/>
              </a:spcBef>
              <a:spcAft>
                <a:spcPts val="300"/>
              </a:spcAft>
              <a:buNone/>
              <a:defRPr sz="600">
                <a:solidFill>
                  <a:schemeClr val="tx1">
                    <a:lumMod val="65000"/>
                    <a:lumOff val="35000"/>
                  </a:schemeClr>
                </a:solidFill>
              </a:defRPr>
            </a:lvl1pPr>
          </a:lstStyle>
          <a:p>
            <a:pPr lvl="0"/>
            <a:r>
              <a:rPr lang="en-US" dirty="0"/>
              <a:t>Click to edit source</a:t>
            </a:r>
          </a:p>
        </p:txBody>
      </p:sp>
      <p:sp>
        <p:nvSpPr>
          <p:cNvPr id="29" name="Text Placeholder 5">
            <a:extLst>
              <a:ext uri="{FF2B5EF4-FFF2-40B4-BE49-F238E27FC236}">
                <a16:creationId xmlns:a16="http://schemas.microsoft.com/office/drawing/2014/main" id="{F29C9E9C-68AA-F546-90E0-6FDF6E3EDCAE}"/>
              </a:ext>
            </a:extLst>
          </p:cNvPr>
          <p:cNvSpPr>
            <a:spLocks noGrp="1"/>
          </p:cNvSpPr>
          <p:nvPr>
            <p:ph type="body" sz="quarter" idx="17" hasCustomPrompt="1"/>
          </p:nvPr>
        </p:nvSpPr>
        <p:spPr>
          <a:xfrm>
            <a:off x="393178" y="5440908"/>
            <a:ext cx="4940300" cy="657225"/>
          </a:xfrm>
        </p:spPr>
        <p:txBody>
          <a:bodyPr/>
          <a:lstStyle>
            <a:lvl1pPr>
              <a:lnSpc>
                <a:spcPct val="100000"/>
              </a:lnSpc>
              <a:spcBef>
                <a:spcPts val="0"/>
              </a:spcBef>
              <a:spcAft>
                <a:spcPts val="300"/>
              </a:spcAft>
              <a:buFontTx/>
              <a:buNone/>
              <a:defRPr sz="1400"/>
            </a:lvl1pPr>
            <a:lvl2pPr>
              <a:buFontTx/>
              <a:buNone/>
              <a:defRPr sz="1800"/>
            </a:lvl2pPr>
            <a:lvl3pPr>
              <a:buFontTx/>
              <a:buNone/>
              <a:defRPr sz="1600"/>
            </a:lvl3pPr>
            <a:lvl4pPr>
              <a:buFontTx/>
              <a:buNone/>
              <a:defRPr sz="1600"/>
            </a:lvl4pPr>
            <a:lvl5pPr>
              <a:buFontTx/>
              <a:buNone/>
              <a:defRPr sz="1600"/>
            </a:lvl5pPr>
          </a:lstStyle>
          <a:p>
            <a:pPr lvl="0"/>
            <a:r>
              <a:rPr lang="en-US" dirty="0"/>
              <a:t>Screenshot caption or info</a:t>
            </a:r>
          </a:p>
        </p:txBody>
      </p:sp>
      <p:sp>
        <p:nvSpPr>
          <p:cNvPr id="30" name="Content Placeholder 2">
            <a:extLst>
              <a:ext uri="{FF2B5EF4-FFF2-40B4-BE49-F238E27FC236}">
                <a16:creationId xmlns:a16="http://schemas.microsoft.com/office/drawing/2014/main" id="{E3800BA3-935E-174E-99F3-B4CB64B0D53F}"/>
              </a:ext>
            </a:extLst>
          </p:cNvPr>
          <p:cNvSpPr>
            <a:spLocks noGrp="1"/>
          </p:cNvSpPr>
          <p:nvPr>
            <p:ph idx="1"/>
          </p:nvPr>
        </p:nvSpPr>
        <p:spPr>
          <a:xfrm>
            <a:off x="5584424" y="1612004"/>
            <a:ext cx="6109724" cy="4581843"/>
          </a:xfrm>
        </p:spPr>
        <p:txBody>
          <a:bodyPr/>
          <a:lstStyle>
            <a:lvl1pPr>
              <a:lnSpc>
                <a:spcPct val="100000"/>
              </a:lnSpc>
              <a:spcAft>
                <a:spcPts val="300"/>
              </a:spcAft>
              <a:buClr>
                <a:schemeClr val="accent1"/>
              </a:buClr>
              <a:defRPr sz="2400">
                <a:solidFill>
                  <a:schemeClr val="tx1"/>
                </a:solidFill>
              </a:defRPr>
            </a:lvl1pPr>
            <a:lvl2pPr>
              <a:lnSpc>
                <a:spcPct val="100000"/>
              </a:lnSpc>
              <a:spcAft>
                <a:spcPts val="300"/>
              </a:spcAft>
              <a:defRPr>
                <a:solidFill>
                  <a:schemeClr val="tx1"/>
                </a:solidFill>
              </a:defRPr>
            </a:lvl2pPr>
            <a:lvl3pPr marL="750888" indent="-203200">
              <a:lnSpc>
                <a:spcPct val="100000"/>
              </a:lnSpc>
              <a:spcAft>
                <a:spcPts val="300"/>
              </a:spcAft>
              <a:buClr>
                <a:schemeClr val="bg1">
                  <a:lumMod val="50000"/>
                </a:schemeClr>
              </a:buClr>
              <a:buFont typeface="Wingdings" pitchFamily="2" charset="2"/>
              <a:buChar char="§"/>
              <a:tabLst/>
              <a:defRPr>
                <a:solidFill>
                  <a:schemeClr val="tx1"/>
                </a:solidFill>
              </a:defRPr>
            </a:lvl3pPr>
            <a:lvl4pPr marL="974725" indent="-223838">
              <a:buClr>
                <a:schemeClr val="bg1">
                  <a:lumMod val="50000"/>
                </a:schemeClr>
              </a:buClr>
              <a:buFont typeface="Wingdings" pitchFamily="2" charset="2"/>
              <a:buChar char="§"/>
              <a:tabLst/>
              <a:defRPr>
                <a:solidFill>
                  <a:schemeClr val="tx1"/>
                </a:solidFill>
              </a:defRPr>
            </a:lvl4pPr>
            <a:lvl5pPr marL="1208088" indent="-233363">
              <a:buClr>
                <a:schemeClr val="bg1">
                  <a:lumMod val="50000"/>
                </a:schemeClr>
              </a:buClr>
              <a:buFont typeface="Wingdings" pitchFamily="2" charset="2"/>
              <a:buChar char="§"/>
              <a:tabLs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9EFE0912-B013-264A-8718-2235C07D7EB6}"/>
              </a:ext>
            </a:extLst>
          </p:cNvPr>
          <p:cNvSpPr>
            <a:spLocks noGrp="1"/>
          </p:cNvSpPr>
          <p:nvPr>
            <p:ph idx="18" hasCustomPrompt="1"/>
          </p:nvPr>
        </p:nvSpPr>
        <p:spPr>
          <a:xfrm>
            <a:off x="386079" y="1596504"/>
            <a:ext cx="4940300" cy="3683978"/>
          </a:xfrm>
        </p:spPr>
        <p:txBody>
          <a:bodyPr/>
          <a:lstStyle>
            <a:lvl1pPr>
              <a:lnSpc>
                <a:spcPct val="100000"/>
              </a:lnSpc>
              <a:spcAft>
                <a:spcPts val="300"/>
              </a:spcAft>
              <a:buClr>
                <a:schemeClr val="accent1"/>
              </a:buClr>
              <a:defRPr sz="2400">
                <a:solidFill>
                  <a:schemeClr val="tx1"/>
                </a:solidFill>
              </a:defRPr>
            </a:lvl1pPr>
            <a:lvl2pPr>
              <a:lnSpc>
                <a:spcPct val="100000"/>
              </a:lnSpc>
              <a:spcAft>
                <a:spcPts val="300"/>
              </a:spcAft>
              <a:defRPr>
                <a:solidFill>
                  <a:schemeClr val="tx1"/>
                </a:solidFill>
              </a:defRPr>
            </a:lvl2pPr>
            <a:lvl3pPr marL="750888" indent="-203200">
              <a:lnSpc>
                <a:spcPct val="100000"/>
              </a:lnSpc>
              <a:spcAft>
                <a:spcPts val="300"/>
              </a:spcAft>
              <a:buClr>
                <a:schemeClr val="bg1">
                  <a:lumMod val="50000"/>
                </a:schemeClr>
              </a:buClr>
              <a:buFont typeface="Wingdings" pitchFamily="2" charset="2"/>
              <a:buChar char="§"/>
              <a:tabLst/>
              <a:defRPr>
                <a:solidFill>
                  <a:schemeClr val="tx1"/>
                </a:solidFill>
              </a:defRPr>
            </a:lvl3pPr>
            <a:lvl4pPr marL="974725" indent="-223838">
              <a:buClr>
                <a:schemeClr val="bg1">
                  <a:lumMod val="50000"/>
                </a:schemeClr>
              </a:buClr>
              <a:buFont typeface="Wingdings" pitchFamily="2" charset="2"/>
              <a:buChar char="§"/>
              <a:tabLst/>
              <a:defRPr>
                <a:solidFill>
                  <a:schemeClr val="tx1"/>
                </a:solidFill>
              </a:defRPr>
            </a:lvl4pPr>
            <a:lvl5pPr marL="1208088" indent="-233363">
              <a:buClr>
                <a:schemeClr val="bg1">
                  <a:lumMod val="50000"/>
                </a:schemeClr>
              </a:buClr>
              <a:buFont typeface="Wingdings" pitchFamily="2" charset="2"/>
              <a:buChar char="§"/>
              <a:tabLst/>
              <a:defRPr>
                <a:solidFill>
                  <a:schemeClr val="tx1"/>
                </a:solidFill>
              </a:defRPr>
            </a:lvl5pPr>
          </a:lstStyle>
          <a:p>
            <a:pPr lvl="0"/>
            <a:r>
              <a:rPr lang="en-US" dirty="0"/>
              <a:t>Screenshot</a:t>
            </a:r>
          </a:p>
        </p:txBody>
      </p:sp>
    </p:spTree>
    <p:extLst>
      <p:ext uri="{BB962C8B-B14F-4D97-AF65-F5344CB8AC3E}">
        <p14:creationId xmlns:p14="http://schemas.microsoft.com/office/powerpoint/2010/main" val="27970059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Divider Slide">
    <p:spTree>
      <p:nvGrpSpPr>
        <p:cNvPr id="1" name=""/>
        <p:cNvGrpSpPr/>
        <p:nvPr/>
      </p:nvGrpSpPr>
      <p:grpSpPr>
        <a:xfrm>
          <a:off x="0" y="0"/>
          <a:ext cx="0" cy="0"/>
          <a:chOff x="0" y="0"/>
          <a:chExt cx="0" cy="0"/>
        </a:xfrm>
      </p:grpSpPr>
      <p:sp>
        <p:nvSpPr>
          <p:cNvPr id="23" name="タイトル 8">
            <a:extLst>
              <a:ext uri="{FF2B5EF4-FFF2-40B4-BE49-F238E27FC236}">
                <a16:creationId xmlns:a16="http://schemas.microsoft.com/office/drawing/2014/main" id="{0BDA223D-4740-C942-A023-9ABEB158AB7F}"/>
              </a:ext>
            </a:extLst>
          </p:cNvPr>
          <p:cNvSpPr>
            <a:spLocks noGrp="1"/>
          </p:cNvSpPr>
          <p:nvPr>
            <p:ph type="title" hasCustomPrompt="1"/>
          </p:nvPr>
        </p:nvSpPr>
        <p:spPr>
          <a:xfrm>
            <a:off x="907200" y="3222625"/>
            <a:ext cx="10515600" cy="450000"/>
          </a:xfrm>
        </p:spPr>
        <p:txBody>
          <a:bodyPr wrap="none" lIns="0" tIns="0" rIns="0" bIns="0">
            <a:noAutofit/>
          </a:bodyPr>
          <a:lstStyle>
            <a:lvl1pPr>
              <a:defRPr sz="2800" b="1" i="0">
                <a:latin typeface="+mj-lt"/>
                <a:ea typeface="Meiryo UI" panose="020B0604030504040204" pitchFamily="34" charset="-128"/>
                <a:cs typeface="Arial" panose="020B0604020202020204" pitchFamily="34" charset="0"/>
              </a:defRPr>
            </a:lvl1pPr>
          </a:lstStyle>
          <a:p>
            <a:r>
              <a:rPr lang="en-US" altLang="ja-JP" dirty="0">
                <a:cs typeface="Arial" panose="020B0604020202020204" pitchFamily="34" charset="0"/>
              </a:rPr>
              <a:t>Divider Title</a:t>
            </a:r>
            <a:endParaRPr kumimoji="1" lang="ja-JP" altLang="en-US"/>
          </a:p>
        </p:txBody>
      </p:sp>
      <p:sp>
        <p:nvSpPr>
          <p:cNvPr id="24" name="Rectangle 23">
            <a:extLst>
              <a:ext uri="{FF2B5EF4-FFF2-40B4-BE49-F238E27FC236}">
                <a16:creationId xmlns:a16="http://schemas.microsoft.com/office/drawing/2014/main" id="{88775489-3700-2947-91F1-4D10F7A3BA17}"/>
              </a:ext>
            </a:extLst>
          </p:cNvPr>
          <p:cNvSpPr/>
          <p:nvPr userDrawn="1"/>
        </p:nvSpPr>
        <p:spPr>
          <a:xfrm>
            <a:off x="0" y="-2969"/>
            <a:ext cx="769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054124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with Im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9AA158B-8EB3-3C4F-B41E-56248D548967}"/>
              </a:ext>
            </a:extLst>
          </p:cNvPr>
          <p:cNvSpPr/>
          <p:nvPr userDrawn="1"/>
        </p:nvSpPr>
        <p:spPr>
          <a:xfrm>
            <a:off x="0" y="1814889"/>
            <a:ext cx="7718612" cy="30793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3B15AE24-E0E2-FB43-BC41-8AF945275882}"/>
              </a:ext>
            </a:extLst>
          </p:cNvPr>
          <p:cNvSpPr>
            <a:spLocks noGrp="1"/>
          </p:cNvSpPr>
          <p:nvPr>
            <p:ph type="title" hasCustomPrompt="1"/>
          </p:nvPr>
        </p:nvSpPr>
        <p:spPr>
          <a:xfrm>
            <a:off x="851647" y="2780379"/>
            <a:ext cx="4554071" cy="1149327"/>
          </a:xfrm>
          <a:prstGeom prst="rect">
            <a:avLst/>
          </a:prstGeom>
        </p:spPr>
        <p:txBody>
          <a:bodyPr anchor="b">
            <a:normAutofit/>
          </a:bodyPr>
          <a:lstStyle>
            <a:lvl1pPr>
              <a:defRPr sz="4000" b="1" i="0">
                <a:solidFill>
                  <a:schemeClr val="bg1"/>
                </a:solidFill>
                <a:latin typeface="Arial" panose="020B0604020202020204" pitchFamily="34" charset="0"/>
                <a:cs typeface="Arial" panose="020B0604020202020204" pitchFamily="34" charset="0"/>
              </a:defRPr>
            </a:lvl1pPr>
          </a:lstStyle>
          <a:p>
            <a:r>
              <a:rPr lang="en-US" dirty="0"/>
              <a:t>Click to add divider title</a:t>
            </a:r>
          </a:p>
        </p:txBody>
      </p:sp>
      <p:sp>
        <p:nvSpPr>
          <p:cNvPr id="4" name="Picture Placeholder 3">
            <a:extLst>
              <a:ext uri="{FF2B5EF4-FFF2-40B4-BE49-F238E27FC236}">
                <a16:creationId xmlns:a16="http://schemas.microsoft.com/office/drawing/2014/main" id="{D126A908-2470-6C46-96F1-529C29C19777}"/>
              </a:ext>
            </a:extLst>
          </p:cNvPr>
          <p:cNvSpPr>
            <a:spLocks noGrp="1"/>
          </p:cNvSpPr>
          <p:nvPr>
            <p:ph type="pic" sz="quarter" idx="13"/>
          </p:nvPr>
        </p:nvSpPr>
        <p:spPr>
          <a:xfrm>
            <a:off x="7718612" y="1814889"/>
            <a:ext cx="4473384" cy="3079376"/>
          </a:xfrm>
        </p:spPr>
        <p:txBody>
          <a:bodyPr/>
          <a:lstStyle>
            <a:lvl1pPr>
              <a:buClr>
                <a:schemeClr val="accent1"/>
              </a:buClr>
              <a:defRPr/>
            </a:lvl1pPr>
          </a:lstStyle>
          <a:p>
            <a:r>
              <a:rPr lang="en-US"/>
              <a:t>Click icon to add picture</a:t>
            </a:r>
            <a:endParaRPr lang="en-US" dirty="0"/>
          </a:p>
        </p:txBody>
      </p:sp>
      <p:sp>
        <p:nvSpPr>
          <p:cNvPr id="12" name="Slide Number Placeholder 5">
            <a:extLst>
              <a:ext uri="{FF2B5EF4-FFF2-40B4-BE49-F238E27FC236}">
                <a16:creationId xmlns:a16="http://schemas.microsoft.com/office/drawing/2014/main" id="{12E0BC89-1C43-674C-B178-AFDF897D60F7}"/>
              </a:ext>
            </a:extLst>
          </p:cNvPr>
          <p:cNvSpPr>
            <a:spLocks noGrp="1"/>
          </p:cNvSpPr>
          <p:nvPr>
            <p:ph type="sldNum" sz="quarter" idx="12"/>
          </p:nvPr>
        </p:nvSpPr>
        <p:spPr>
          <a:xfrm>
            <a:off x="11401959" y="6356350"/>
            <a:ext cx="368699" cy="282981"/>
          </a:xfrm>
          <a:prstGeom prst="rect">
            <a:avLst/>
          </a:prstGeom>
        </p:spPr>
        <p:txBody>
          <a:bodyPr anchor="ctr"/>
          <a:lstStyle>
            <a:lvl1pPr>
              <a:defRPr lang="en-US" sz="800" kern="1200" smtClean="0">
                <a:solidFill>
                  <a:schemeClr val="bg1">
                    <a:lumMod val="50000"/>
                  </a:schemeClr>
                </a:solidFill>
                <a:latin typeface="Arial" panose="020B0604020202020204" pitchFamily="34" charset="0"/>
                <a:ea typeface="+mn-ea"/>
                <a:cs typeface="Arial" panose="020B0604020202020204" pitchFamily="34" charset="0"/>
              </a:defRPr>
            </a:lvl1pPr>
          </a:lstStyle>
          <a:p>
            <a:fld id="{74197F2B-9405-EE44-AB50-79C814953230}" type="slidenum">
              <a:rPr lang="en-US" smtClean="0"/>
              <a:pPr/>
              <a:t>‹#›</a:t>
            </a:fld>
            <a:endParaRPr lang="en-US" dirty="0"/>
          </a:p>
        </p:txBody>
      </p:sp>
      <p:cxnSp>
        <p:nvCxnSpPr>
          <p:cNvPr id="13" name="Straight Connector 12">
            <a:extLst>
              <a:ext uri="{FF2B5EF4-FFF2-40B4-BE49-F238E27FC236}">
                <a16:creationId xmlns:a16="http://schemas.microsoft.com/office/drawing/2014/main" id="{100459AC-CBAE-C044-A1BC-65545AA6BEC8}"/>
              </a:ext>
            </a:extLst>
          </p:cNvPr>
          <p:cNvCxnSpPr/>
          <p:nvPr userDrawn="1"/>
        </p:nvCxnSpPr>
        <p:spPr>
          <a:xfrm>
            <a:off x="11373308" y="6365011"/>
            <a:ext cx="0" cy="27432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34582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ignoff">
    <p:bg>
      <p:bgRef idx="1001">
        <a:schemeClr val="bg1"/>
      </p:bgRef>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D898F2-CF6D-CF4C-ABF9-588ED990714D}"/>
              </a:ext>
            </a:extLst>
          </p:cNvPr>
          <p:cNvSpPr txBox="1"/>
          <p:nvPr userDrawn="1"/>
        </p:nvSpPr>
        <p:spPr>
          <a:xfrm>
            <a:off x="826957" y="2818102"/>
            <a:ext cx="3660169" cy="923330"/>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5400" b="1" dirty="0">
                <a:solidFill>
                  <a:schemeClr val="accent1"/>
                </a:solidFill>
                <a:latin typeface="+mj-lt"/>
              </a:rPr>
              <a:t>Thank You</a:t>
            </a:r>
          </a:p>
        </p:txBody>
      </p:sp>
      <p:sp>
        <p:nvSpPr>
          <p:cNvPr id="14" name="Title 1">
            <a:extLst>
              <a:ext uri="{FF2B5EF4-FFF2-40B4-BE49-F238E27FC236}">
                <a16:creationId xmlns:a16="http://schemas.microsoft.com/office/drawing/2014/main" id="{3AEE5C2D-167B-D241-A6B1-404C4D4180F1}"/>
              </a:ext>
            </a:extLst>
          </p:cNvPr>
          <p:cNvSpPr txBox="1">
            <a:spLocks/>
          </p:cNvSpPr>
          <p:nvPr userDrawn="1"/>
        </p:nvSpPr>
        <p:spPr>
          <a:xfrm>
            <a:off x="889980" y="3544274"/>
            <a:ext cx="3679929" cy="7772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i="0" kern="1200">
                <a:solidFill>
                  <a:schemeClr val="accent2"/>
                </a:solidFill>
                <a:latin typeface="Arial" panose="020B0604020202020204" pitchFamily="34" charset="0"/>
                <a:ea typeface="+mj-ea"/>
                <a:cs typeface="Arial" panose="020B0604020202020204" pitchFamily="34" charset="0"/>
              </a:defRPr>
            </a:lvl1pPr>
          </a:lstStyle>
          <a:p>
            <a:r>
              <a:rPr lang="en-US" sz="2000" b="1" dirty="0" err="1">
                <a:solidFill>
                  <a:schemeClr val="tx1">
                    <a:lumMod val="50000"/>
                    <a:lumOff val="50000"/>
                  </a:schemeClr>
                </a:solidFill>
              </a:rPr>
              <a:t>TerumoBCT.com</a:t>
            </a:r>
            <a:endParaRPr lang="en-US" sz="2000" b="1" dirty="0">
              <a:solidFill>
                <a:schemeClr val="tx1">
                  <a:lumMod val="50000"/>
                  <a:lumOff val="50000"/>
                </a:schemeClr>
              </a:solidFill>
            </a:endParaRPr>
          </a:p>
        </p:txBody>
      </p:sp>
    </p:spTree>
    <p:extLst>
      <p:ext uri="{BB962C8B-B14F-4D97-AF65-F5344CB8AC3E}">
        <p14:creationId xmlns:p14="http://schemas.microsoft.com/office/powerpoint/2010/main" val="559933625"/>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Unlocking Potential">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EE6C545-E122-594C-8865-14B77CC19D19}"/>
              </a:ext>
            </a:extLst>
          </p:cNvPr>
          <p:cNvSpPr/>
          <p:nvPr userDrawn="1"/>
        </p:nvSpPr>
        <p:spPr>
          <a:xfrm>
            <a:off x="0" y="4224528"/>
            <a:ext cx="8522208" cy="1901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713586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Without Confidentia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DCA0D7D-8B25-6F40-8E45-5935A2B05ADF}"/>
              </a:ext>
            </a:extLst>
          </p:cNvPr>
          <p:cNvSpPr/>
          <p:nvPr/>
        </p:nvSpPr>
        <p:spPr>
          <a:xfrm>
            <a:off x="0" y="2636322"/>
            <a:ext cx="12192000" cy="42216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BEE2B199-8687-0F47-A11C-AE84FD07B9E1}"/>
              </a:ext>
            </a:extLst>
          </p:cNvPr>
          <p:cNvSpPr>
            <a:spLocks noGrp="1"/>
          </p:cNvSpPr>
          <p:nvPr>
            <p:ph type="title"/>
          </p:nvPr>
        </p:nvSpPr>
        <p:spPr>
          <a:xfrm>
            <a:off x="831850" y="2885704"/>
            <a:ext cx="10521950" cy="1483797"/>
          </a:xfrm>
          <a:prstGeom prst="rect">
            <a:avLst/>
          </a:prstGeom>
        </p:spPr>
        <p:txBody>
          <a:bodyPr anchor="b">
            <a:normAutofit/>
          </a:bodyPr>
          <a:lstStyle>
            <a:lvl1pPr>
              <a:defRPr sz="4000" b="1" i="0">
                <a:solidFill>
                  <a:schemeClr val="bg1"/>
                </a:solidFill>
                <a:latin typeface="+mj-lt"/>
                <a:cs typeface="Arial" panose="020B0604020202020204" pitchFamily="34" charset="0"/>
              </a:defRPr>
            </a:lvl1pPr>
          </a:lstStyle>
          <a:p>
            <a:r>
              <a:rPr lang="en-US"/>
              <a:t>Click to edit Master title style</a:t>
            </a:r>
            <a:endParaRPr lang="en-US" dirty="0"/>
          </a:p>
        </p:txBody>
      </p:sp>
      <p:sp>
        <p:nvSpPr>
          <p:cNvPr id="8" name="Text Placeholder 2">
            <a:extLst>
              <a:ext uri="{FF2B5EF4-FFF2-40B4-BE49-F238E27FC236}">
                <a16:creationId xmlns:a16="http://schemas.microsoft.com/office/drawing/2014/main" id="{97A43698-61F9-6D4B-A813-56B3CB8E76D3}"/>
              </a:ext>
            </a:extLst>
          </p:cNvPr>
          <p:cNvSpPr>
            <a:spLocks noGrp="1"/>
          </p:cNvSpPr>
          <p:nvPr>
            <p:ph type="body" idx="1"/>
          </p:nvPr>
        </p:nvSpPr>
        <p:spPr>
          <a:xfrm>
            <a:off x="831850" y="4574618"/>
            <a:ext cx="8656534" cy="940501"/>
          </a:xfrm>
        </p:spPr>
        <p:txBody>
          <a:bodyPr>
            <a:norm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TextBox 11">
            <a:extLst>
              <a:ext uri="{FF2B5EF4-FFF2-40B4-BE49-F238E27FC236}">
                <a16:creationId xmlns:a16="http://schemas.microsoft.com/office/drawing/2014/main" id="{409AF0DF-3147-D641-972F-68993E9E31A8}"/>
              </a:ext>
            </a:extLst>
          </p:cNvPr>
          <p:cNvSpPr txBox="1"/>
          <p:nvPr userDrawn="1"/>
        </p:nvSpPr>
        <p:spPr>
          <a:xfrm>
            <a:off x="1320800" y="6267440"/>
            <a:ext cx="1615123" cy="230832"/>
          </a:xfrm>
          <a:prstGeom prst="rect">
            <a:avLst/>
          </a:prstGeom>
          <a:noFill/>
        </p:spPr>
        <p:txBody>
          <a:bodyPr wrap="square" rtlCol="0">
            <a:spAutoFit/>
          </a:bodyPr>
          <a:lstStyle/>
          <a:p>
            <a:pPr>
              <a:defRPr/>
            </a:pPr>
            <a:r>
              <a:rPr lang="en-US" sz="900" kern="1200" noProof="0" dirty="0">
                <a:solidFill>
                  <a:schemeClr val="bg1"/>
                </a:solidFill>
                <a:latin typeface="Arial" panose="020B0604020202020204" pitchFamily="34" charset="0"/>
                <a:ea typeface="+mn-ea"/>
                <a:cs typeface="Arial" panose="020B0604020202020204" pitchFamily="34" charset="0"/>
              </a:rPr>
              <a:t>©2020 Terumo BCT, Inc.    </a:t>
            </a:r>
          </a:p>
        </p:txBody>
      </p:sp>
      <p:sp>
        <p:nvSpPr>
          <p:cNvPr id="13" name="Text Placeholder 3">
            <a:extLst>
              <a:ext uri="{FF2B5EF4-FFF2-40B4-BE49-F238E27FC236}">
                <a16:creationId xmlns:a16="http://schemas.microsoft.com/office/drawing/2014/main" id="{B10A5D1C-3CA0-2D4D-A69C-C75915BE424A}"/>
              </a:ext>
            </a:extLst>
          </p:cNvPr>
          <p:cNvSpPr>
            <a:spLocks noGrp="1"/>
          </p:cNvSpPr>
          <p:nvPr>
            <p:ph type="body" sz="quarter" idx="11" hasCustomPrompt="1"/>
          </p:nvPr>
        </p:nvSpPr>
        <p:spPr>
          <a:xfrm>
            <a:off x="2935923" y="6267450"/>
            <a:ext cx="2205037" cy="230188"/>
          </a:xfrm>
        </p:spPr>
        <p:txBody>
          <a:bodyPr>
            <a:noAutofit/>
          </a:bodyPr>
          <a:lstStyle>
            <a:lvl1pPr marL="9525" indent="-9525">
              <a:lnSpc>
                <a:spcPct val="100000"/>
              </a:lnSpc>
              <a:spcBef>
                <a:spcPts val="0"/>
              </a:spcBef>
              <a:buNone/>
              <a:tabLst/>
              <a:defRPr sz="800">
                <a:solidFill>
                  <a:schemeClr val="bg1"/>
                </a:solidFill>
              </a:defRPr>
            </a:lvl1pPr>
          </a:lstStyle>
          <a:p>
            <a:pPr lvl="0"/>
            <a:r>
              <a:rPr lang="en-US" dirty="0"/>
              <a:t>Click to add Part Number</a:t>
            </a:r>
          </a:p>
        </p:txBody>
      </p:sp>
      <p:sp>
        <p:nvSpPr>
          <p:cNvPr id="11" name="TextBox 10">
            <a:extLst>
              <a:ext uri="{FF2B5EF4-FFF2-40B4-BE49-F238E27FC236}">
                <a16:creationId xmlns:a16="http://schemas.microsoft.com/office/drawing/2014/main" id="{758A871F-56E7-9B40-A592-0DC85B8983E3}"/>
              </a:ext>
            </a:extLst>
          </p:cNvPr>
          <p:cNvSpPr txBox="1"/>
          <p:nvPr userDrawn="1"/>
        </p:nvSpPr>
        <p:spPr>
          <a:xfrm>
            <a:off x="9601200" y="6088548"/>
            <a:ext cx="2590799" cy="646331"/>
          </a:xfrm>
          <a:prstGeom prst="rect">
            <a:avLst/>
          </a:prstGeom>
          <a:noFill/>
        </p:spPr>
        <p:txBody>
          <a:bodyPr wrap="square" rtlCol="0">
            <a:spAutoFit/>
          </a:bodyPr>
          <a:lstStyle/>
          <a:p>
            <a:pPr algn="l"/>
            <a:r>
              <a:rPr lang="en-US" sz="3600" b="1" dirty="0">
                <a:solidFill>
                  <a:schemeClr val="bg1">
                    <a:alpha val="31000"/>
                  </a:schemeClr>
                </a:solidFill>
              </a:rPr>
              <a:t>TRAINING</a:t>
            </a:r>
          </a:p>
        </p:txBody>
      </p:sp>
    </p:spTree>
    <p:extLst>
      <p:ext uri="{BB962C8B-B14F-4D97-AF65-F5344CB8AC3E}">
        <p14:creationId xmlns:p14="http://schemas.microsoft.com/office/powerpoint/2010/main" val="1138951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2 - No Confidential">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52621A-7D0D-D243-B790-351AB01BD010}"/>
              </a:ext>
            </a:extLst>
          </p:cNvPr>
          <p:cNvSpPr/>
          <p:nvPr userDrawn="1"/>
        </p:nvSpPr>
        <p:spPr>
          <a:xfrm>
            <a:off x="0" y="0"/>
            <a:ext cx="2438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BEE2B199-8687-0F47-A11C-AE84FD07B9E1}"/>
              </a:ext>
            </a:extLst>
          </p:cNvPr>
          <p:cNvSpPr>
            <a:spLocks noGrp="1"/>
          </p:cNvSpPr>
          <p:nvPr>
            <p:ph type="title"/>
          </p:nvPr>
        </p:nvSpPr>
        <p:spPr>
          <a:xfrm>
            <a:off x="2850204" y="2885704"/>
            <a:ext cx="8503595" cy="1483797"/>
          </a:xfrm>
          <a:prstGeom prst="rect">
            <a:avLst/>
          </a:prstGeom>
        </p:spPr>
        <p:txBody>
          <a:bodyPr anchor="b">
            <a:normAutofit/>
          </a:bodyPr>
          <a:lstStyle>
            <a:lvl1pPr>
              <a:defRPr sz="4000" b="1" i="0">
                <a:solidFill>
                  <a:schemeClr val="tx1"/>
                </a:solidFill>
                <a:latin typeface="+mj-lt"/>
                <a:cs typeface="Arial" panose="020B0604020202020204" pitchFamily="34" charset="0"/>
              </a:defRPr>
            </a:lvl1pPr>
          </a:lstStyle>
          <a:p>
            <a:r>
              <a:rPr lang="en-US"/>
              <a:t>Click to edit Master title style</a:t>
            </a:r>
            <a:endParaRPr lang="en-US" dirty="0"/>
          </a:p>
        </p:txBody>
      </p:sp>
      <p:sp>
        <p:nvSpPr>
          <p:cNvPr id="8" name="Text Placeholder 2">
            <a:extLst>
              <a:ext uri="{FF2B5EF4-FFF2-40B4-BE49-F238E27FC236}">
                <a16:creationId xmlns:a16="http://schemas.microsoft.com/office/drawing/2014/main" id="{97A43698-61F9-6D4B-A813-56B3CB8E76D3}"/>
              </a:ext>
            </a:extLst>
          </p:cNvPr>
          <p:cNvSpPr>
            <a:spLocks noGrp="1"/>
          </p:cNvSpPr>
          <p:nvPr>
            <p:ph type="body" idx="1"/>
          </p:nvPr>
        </p:nvSpPr>
        <p:spPr>
          <a:xfrm>
            <a:off x="2850204" y="4574618"/>
            <a:ext cx="6638180" cy="940501"/>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3" name="Text Placeholder 3">
            <a:extLst>
              <a:ext uri="{FF2B5EF4-FFF2-40B4-BE49-F238E27FC236}">
                <a16:creationId xmlns:a16="http://schemas.microsoft.com/office/drawing/2014/main" id="{038454CC-1D02-8441-ACD8-C0C4B058BB98}"/>
              </a:ext>
            </a:extLst>
          </p:cNvPr>
          <p:cNvSpPr>
            <a:spLocks noGrp="1"/>
          </p:cNvSpPr>
          <p:nvPr>
            <p:ph type="body" sz="quarter" idx="11" hasCustomPrompt="1"/>
          </p:nvPr>
        </p:nvSpPr>
        <p:spPr>
          <a:xfrm>
            <a:off x="9753283" y="6460490"/>
            <a:ext cx="2205037" cy="230188"/>
          </a:xfrm>
        </p:spPr>
        <p:txBody>
          <a:bodyPr>
            <a:noAutofit/>
          </a:bodyPr>
          <a:lstStyle>
            <a:lvl1pPr marL="9525" indent="-9525">
              <a:lnSpc>
                <a:spcPct val="100000"/>
              </a:lnSpc>
              <a:spcBef>
                <a:spcPts val="0"/>
              </a:spcBef>
              <a:buNone/>
              <a:tabLst/>
              <a:defRPr sz="800">
                <a:solidFill>
                  <a:schemeClr val="bg1">
                    <a:lumMod val="65000"/>
                  </a:schemeClr>
                </a:solidFill>
              </a:defRPr>
            </a:lvl1pPr>
          </a:lstStyle>
          <a:p>
            <a:pPr lvl="0"/>
            <a:r>
              <a:rPr lang="en-US" dirty="0"/>
              <a:t>Click to add Part Number</a:t>
            </a:r>
          </a:p>
        </p:txBody>
      </p:sp>
      <p:sp>
        <p:nvSpPr>
          <p:cNvPr id="14" name="TextBox 13">
            <a:extLst>
              <a:ext uri="{FF2B5EF4-FFF2-40B4-BE49-F238E27FC236}">
                <a16:creationId xmlns:a16="http://schemas.microsoft.com/office/drawing/2014/main" id="{C3EAE9FA-C89D-6544-892F-2215231ADA23}"/>
              </a:ext>
            </a:extLst>
          </p:cNvPr>
          <p:cNvSpPr txBox="1"/>
          <p:nvPr userDrawn="1"/>
        </p:nvSpPr>
        <p:spPr>
          <a:xfrm rot="16200000">
            <a:off x="-1685508" y="4088374"/>
            <a:ext cx="4435148" cy="769441"/>
          </a:xfrm>
          <a:prstGeom prst="rect">
            <a:avLst/>
          </a:prstGeom>
          <a:noFill/>
        </p:spPr>
        <p:txBody>
          <a:bodyPr wrap="square" rtlCol="0">
            <a:spAutoFit/>
          </a:bodyPr>
          <a:lstStyle/>
          <a:p>
            <a:r>
              <a:rPr lang="en-US" sz="4400" b="1" dirty="0">
                <a:solidFill>
                  <a:schemeClr val="bg1">
                    <a:alpha val="31000"/>
                  </a:schemeClr>
                </a:solidFill>
              </a:rPr>
              <a:t>TRAINING</a:t>
            </a:r>
          </a:p>
        </p:txBody>
      </p:sp>
    </p:spTree>
    <p:custDataLst>
      <p:tags r:id="rId1"/>
    </p:custDataLst>
    <p:extLst>
      <p:ext uri="{BB962C8B-B14F-4D97-AF65-F5344CB8AC3E}">
        <p14:creationId xmlns:p14="http://schemas.microsoft.com/office/powerpoint/2010/main" val="1622879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 Confidential">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EE2B199-8687-0F47-A11C-AE84FD07B9E1}"/>
              </a:ext>
            </a:extLst>
          </p:cNvPr>
          <p:cNvSpPr>
            <a:spLocks noGrp="1"/>
          </p:cNvSpPr>
          <p:nvPr>
            <p:ph type="title"/>
          </p:nvPr>
        </p:nvSpPr>
        <p:spPr>
          <a:xfrm>
            <a:off x="2850204" y="2885704"/>
            <a:ext cx="8503595" cy="1483797"/>
          </a:xfrm>
          <a:prstGeom prst="rect">
            <a:avLst/>
          </a:prstGeom>
        </p:spPr>
        <p:txBody>
          <a:bodyPr anchor="b">
            <a:normAutofit/>
          </a:bodyPr>
          <a:lstStyle>
            <a:lvl1pPr>
              <a:defRPr sz="4000" b="1" i="0">
                <a:solidFill>
                  <a:schemeClr val="tx1"/>
                </a:solidFill>
                <a:latin typeface="+mj-lt"/>
                <a:cs typeface="Arial" panose="020B0604020202020204" pitchFamily="34" charset="0"/>
              </a:defRPr>
            </a:lvl1pPr>
          </a:lstStyle>
          <a:p>
            <a:r>
              <a:rPr lang="en-US"/>
              <a:t>Click to edit Master title style</a:t>
            </a:r>
            <a:endParaRPr lang="en-US" dirty="0"/>
          </a:p>
        </p:txBody>
      </p:sp>
      <p:sp>
        <p:nvSpPr>
          <p:cNvPr id="8" name="Text Placeholder 2">
            <a:extLst>
              <a:ext uri="{FF2B5EF4-FFF2-40B4-BE49-F238E27FC236}">
                <a16:creationId xmlns:a16="http://schemas.microsoft.com/office/drawing/2014/main" id="{97A43698-61F9-6D4B-A813-56B3CB8E76D3}"/>
              </a:ext>
            </a:extLst>
          </p:cNvPr>
          <p:cNvSpPr>
            <a:spLocks noGrp="1"/>
          </p:cNvSpPr>
          <p:nvPr>
            <p:ph type="body" idx="1"/>
          </p:nvPr>
        </p:nvSpPr>
        <p:spPr>
          <a:xfrm>
            <a:off x="2850204" y="4574618"/>
            <a:ext cx="6638180" cy="940501"/>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3" name="Text Placeholder 3">
            <a:extLst>
              <a:ext uri="{FF2B5EF4-FFF2-40B4-BE49-F238E27FC236}">
                <a16:creationId xmlns:a16="http://schemas.microsoft.com/office/drawing/2014/main" id="{038454CC-1D02-8441-ACD8-C0C4B058BB98}"/>
              </a:ext>
            </a:extLst>
          </p:cNvPr>
          <p:cNvSpPr>
            <a:spLocks noGrp="1"/>
          </p:cNvSpPr>
          <p:nvPr>
            <p:ph type="body" sz="quarter" idx="11" hasCustomPrompt="1"/>
          </p:nvPr>
        </p:nvSpPr>
        <p:spPr>
          <a:xfrm>
            <a:off x="9753283" y="6460480"/>
            <a:ext cx="2205037" cy="230188"/>
          </a:xfrm>
        </p:spPr>
        <p:txBody>
          <a:bodyPr>
            <a:noAutofit/>
          </a:bodyPr>
          <a:lstStyle>
            <a:lvl1pPr marL="9525" indent="-9525">
              <a:lnSpc>
                <a:spcPct val="100000"/>
              </a:lnSpc>
              <a:spcBef>
                <a:spcPts val="0"/>
              </a:spcBef>
              <a:buNone/>
              <a:tabLst/>
              <a:defRPr sz="800">
                <a:solidFill>
                  <a:schemeClr val="bg1">
                    <a:lumMod val="65000"/>
                  </a:schemeClr>
                </a:solidFill>
              </a:defRPr>
            </a:lvl1pPr>
          </a:lstStyle>
          <a:p>
            <a:pPr lvl="0"/>
            <a:r>
              <a:rPr lang="en-US" dirty="0"/>
              <a:t>Click to add Part Number</a:t>
            </a:r>
          </a:p>
        </p:txBody>
      </p:sp>
      <p:sp>
        <p:nvSpPr>
          <p:cNvPr id="11" name="Rectangle 10">
            <a:extLst>
              <a:ext uri="{FF2B5EF4-FFF2-40B4-BE49-F238E27FC236}">
                <a16:creationId xmlns:a16="http://schemas.microsoft.com/office/drawing/2014/main" id="{265B7EA8-848B-3C4C-9DAD-237592E614E4}"/>
              </a:ext>
            </a:extLst>
          </p:cNvPr>
          <p:cNvSpPr/>
          <p:nvPr userDrawn="1"/>
        </p:nvSpPr>
        <p:spPr>
          <a:xfrm>
            <a:off x="0" y="0"/>
            <a:ext cx="2438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1885DA5D-F0EE-0E4C-8D94-79043444A20D}"/>
              </a:ext>
            </a:extLst>
          </p:cNvPr>
          <p:cNvSpPr txBox="1"/>
          <p:nvPr userDrawn="1"/>
        </p:nvSpPr>
        <p:spPr>
          <a:xfrm rot="16200000">
            <a:off x="-1685508" y="4088374"/>
            <a:ext cx="4435148" cy="769441"/>
          </a:xfrm>
          <a:prstGeom prst="rect">
            <a:avLst/>
          </a:prstGeom>
          <a:noFill/>
        </p:spPr>
        <p:txBody>
          <a:bodyPr wrap="square" rtlCol="0">
            <a:spAutoFit/>
          </a:bodyPr>
          <a:lstStyle/>
          <a:p>
            <a:r>
              <a:rPr lang="en-US" sz="4400" b="1" dirty="0">
                <a:solidFill>
                  <a:schemeClr val="bg1">
                    <a:alpha val="31000"/>
                  </a:schemeClr>
                </a:solidFill>
              </a:rPr>
              <a:t>TRAINING</a:t>
            </a:r>
          </a:p>
        </p:txBody>
      </p:sp>
    </p:spTree>
    <p:custDataLst>
      <p:tags r:id="rId1"/>
    </p:custDataLst>
    <p:extLst>
      <p:ext uri="{BB962C8B-B14F-4D97-AF65-F5344CB8AC3E}">
        <p14:creationId xmlns:p14="http://schemas.microsoft.com/office/powerpoint/2010/main" val="2758357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line - Tex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CDC9EBA6-759A-9245-BBB7-1CD53EAB8429}"/>
              </a:ext>
            </a:extLst>
          </p:cNvPr>
          <p:cNvSpPr>
            <a:spLocks noGrp="1"/>
          </p:cNvSpPr>
          <p:nvPr>
            <p:ph idx="1"/>
          </p:nvPr>
        </p:nvSpPr>
        <p:spPr>
          <a:xfrm>
            <a:off x="365766" y="1595120"/>
            <a:ext cx="11328386" cy="4581843"/>
          </a:xfrm>
        </p:spPr>
        <p:txBody>
          <a:bodyPr/>
          <a:lstStyle>
            <a:lvl1pPr>
              <a:lnSpc>
                <a:spcPct val="100000"/>
              </a:lnSpc>
              <a:spcAft>
                <a:spcPts val="300"/>
              </a:spcAft>
              <a:buClr>
                <a:schemeClr val="accent1"/>
              </a:buClr>
              <a:defRPr sz="2400">
                <a:solidFill>
                  <a:schemeClr val="tx1"/>
                </a:solidFill>
              </a:defRPr>
            </a:lvl1pPr>
            <a:lvl2pPr marL="466725" indent="-193675">
              <a:lnSpc>
                <a:spcPct val="100000"/>
              </a:lnSpc>
              <a:spcAft>
                <a:spcPts val="300"/>
              </a:spcAft>
              <a:tabLst/>
              <a:defRPr sz="2000">
                <a:solidFill>
                  <a:schemeClr val="tx1"/>
                </a:solidFill>
              </a:defRPr>
            </a:lvl2pPr>
            <a:lvl3pPr marL="690563" indent="-142875">
              <a:lnSpc>
                <a:spcPct val="100000"/>
              </a:lnSpc>
              <a:spcAft>
                <a:spcPts val="300"/>
              </a:spcAft>
              <a:buClr>
                <a:schemeClr val="bg1">
                  <a:lumMod val="50000"/>
                </a:schemeClr>
              </a:buClr>
              <a:tabLst/>
              <a:defRPr sz="1800">
                <a:solidFill>
                  <a:schemeClr val="tx1"/>
                </a:solidFill>
              </a:defRPr>
            </a:lvl3pPr>
            <a:lvl4pPr marL="974725" indent="-173038">
              <a:lnSpc>
                <a:spcPct val="100000"/>
              </a:lnSpc>
              <a:spcAft>
                <a:spcPts val="300"/>
              </a:spcAft>
              <a:buClr>
                <a:schemeClr val="bg1">
                  <a:lumMod val="50000"/>
                </a:schemeClr>
              </a:buClr>
              <a:buFont typeface="Wingdings" pitchFamily="2" charset="2"/>
              <a:buChar char="§"/>
              <a:tabLst/>
              <a:defRPr sz="1800">
                <a:solidFill>
                  <a:schemeClr val="tx1"/>
                </a:solidFill>
              </a:defRPr>
            </a:lvl4pPr>
            <a:lvl5pPr marL="1258888" indent="-173038">
              <a:lnSpc>
                <a:spcPct val="100000"/>
              </a:lnSpc>
              <a:spcAft>
                <a:spcPts val="300"/>
              </a:spcAft>
              <a:buClr>
                <a:schemeClr val="bg1">
                  <a:lumMod val="50000"/>
                </a:schemeClr>
              </a:buClr>
              <a:buFont typeface="Wingdings" pitchFamily="2" charset="2"/>
              <a:buChar char="§"/>
              <a:tabLst/>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A1500B80-C270-E145-8453-8F3F23EACEDC}"/>
              </a:ext>
            </a:extLst>
          </p:cNvPr>
          <p:cNvSpPr>
            <a:spLocks noGrp="1"/>
          </p:cNvSpPr>
          <p:nvPr>
            <p:ph type="sldNum" sz="quarter" idx="12"/>
          </p:nvPr>
        </p:nvSpPr>
        <p:spPr>
          <a:xfrm>
            <a:off x="11401959" y="6356350"/>
            <a:ext cx="368699" cy="282981"/>
          </a:xfrm>
          <a:prstGeom prst="rect">
            <a:avLst/>
          </a:prstGeom>
        </p:spPr>
        <p:txBody>
          <a:bodyPr anchor="ctr"/>
          <a:lstStyle>
            <a:lvl1pPr>
              <a:defRPr lang="en-US" sz="800" kern="1200" smtClean="0">
                <a:solidFill>
                  <a:schemeClr val="bg1">
                    <a:lumMod val="50000"/>
                  </a:schemeClr>
                </a:solidFill>
                <a:latin typeface="Arial" panose="020B0604020202020204" pitchFamily="34" charset="0"/>
                <a:ea typeface="+mn-ea"/>
                <a:cs typeface="Arial" panose="020B0604020202020204" pitchFamily="34" charset="0"/>
              </a:defRPr>
            </a:lvl1pPr>
          </a:lstStyle>
          <a:p>
            <a:fld id="{74197F2B-9405-EE44-AB50-79C814953230}" type="slidenum">
              <a:rPr lang="en-US" smtClean="0"/>
              <a:pPr/>
              <a:t>‹#›</a:t>
            </a:fld>
            <a:endParaRPr lang="en-US" dirty="0"/>
          </a:p>
        </p:txBody>
      </p:sp>
      <p:cxnSp>
        <p:nvCxnSpPr>
          <p:cNvPr id="16" name="Straight Connector 15">
            <a:extLst>
              <a:ext uri="{FF2B5EF4-FFF2-40B4-BE49-F238E27FC236}">
                <a16:creationId xmlns:a16="http://schemas.microsoft.com/office/drawing/2014/main" id="{10F20150-09B8-F04C-817A-5EAA657AD300}"/>
              </a:ext>
            </a:extLst>
          </p:cNvPr>
          <p:cNvCxnSpPr/>
          <p:nvPr userDrawn="1"/>
        </p:nvCxnSpPr>
        <p:spPr>
          <a:xfrm>
            <a:off x="11373308" y="6365011"/>
            <a:ext cx="0" cy="27432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BF07810E-89D3-1D46-9B82-622AFA43EDD1}"/>
              </a:ext>
            </a:extLst>
          </p:cNvPr>
          <p:cNvSpPr>
            <a:spLocks noGrp="1"/>
          </p:cNvSpPr>
          <p:nvPr>
            <p:ph type="title"/>
          </p:nvPr>
        </p:nvSpPr>
        <p:spPr>
          <a:xfrm>
            <a:off x="365766" y="365125"/>
            <a:ext cx="11328386" cy="975677"/>
          </a:xfrm>
        </p:spPr>
        <p:txBody>
          <a:bodyPr/>
          <a:lstStyle>
            <a:lvl1pPr>
              <a:defRPr>
                <a:solidFill>
                  <a:schemeClr val="tx1"/>
                </a:solidFill>
              </a:defRPr>
            </a:lvl1pPr>
          </a:lstStyle>
          <a:p>
            <a:r>
              <a:rPr lang="en-US"/>
              <a:t>Click to edit Master title style</a:t>
            </a:r>
            <a:endParaRPr lang="en-US" dirty="0"/>
          </a:p>
        </p:txBody>
      </p:sp>
      <p:sp>
        <p:nvSpPr>
          <p:cNvPr id="18" name="Rectangle 17">
            <a:extLst>
              <a:ext uri="{FF2B5EF4-FFF2-40B4-BE49-F238E27FC236}">
                <a16:creationId xmlns:a16="http://schemas.microsoft.com/office/drawing/2014/main" id="{2101F92B-2428-D741-99A6-7BBC36B03127}"/>
              </a:ext>
            </a:extLst>
          </p:cNvPr>
          <p:cNvSpPr/>
          <p:nvPr userDrawn="1"/>
        </p:nvSpPr>
        <p:spPr>
          <a:xfrm>
            <a:off x="0" y="365126"/>
            <a:ext cx="152400" cy="9886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DFF509C2-6D1E-E14F-A4BB-FABD38AB7BE5}"/>
              </a:ext>
            </a:extLst>
          </p:cNvPr>
          <p:cNvSpPr>
            <a:spLocks noGrp="1"/>
          </p:cNvSpPr>
          <p:nvPr>
            <p:ph type="body" sz="quarter" idx="13" hasCustomPrompt="1"/>
          </p:nvPr>
        </p:nvSpPr>
        <p:spPr>
          <a:xfrm>
            <a:off x="365762" y="6258560"/>
            <a:ext cx="7914629" cy="528320"/>
          </a:xfrm>
        </p:spPr>
        <p:txBody>
          <a:bodyPr anchor="t">
            <a:noAutofit/>
          </a:bodyPr>
          <a:lstStyle>
            <a:lvl1pPr marL="0" indent="0">
              <a:lnSpc>
                <a:spcPct val="100000"/>
              </a:lnSpc>
              <a:spcBef>
                <a:spcPts val="0"/>
              </a:spcBef>
              <a:spcAft>
                <a:spcPts val="300"/>
              </a:spcAft>
              <a:buNone/>
              <a:defRPr sz="600">
                <a:solidFill>
                  <a:schemeClr val="tx1">
                    <a:lumMod val="65000"/>
                    <a:lumOff val="35000"/>
                  </a:schemeClr>
                </a:solidFill>
              </a:defRPr>
            </a:lvl1pPr>
          </a:lstStyle>
          <a:p>
            <a:pPr lvl="0"/>
            <a:r>
              <a:rPr lang="en-US" dirty="0"/>
              <a:t>Click to edit source</a:t>
            </a:r>
          </a:p>
        </p:txBody>
      </p:sp>
    </p:spTree>
    <p:custDataLst>
      <p:tags r:id="rId1"/>
    </p:custDataLst>
    <p:extLst>
      <p:ext uri="{BB962C8B-B14F-4D97-AF65-F5344CB8AC3E}">
        <p14:creationId xmlns:p14="http://schemas.microsoft.com/office/powerpoint/2010/main" val="2583097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Headline - Text - sm images">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CDC9EBA6-759A-9245-BBB7-1CD53EAB8429}"/>
              </a:ext>
            </a:extLst>
          </p:cNvPr>
          <p:cNvSpPr>
            <a:spLocks noGrp="1"/>
          </p:cNvSpPr>
          <p:nvPr>
            <p:ph idx="1"/>
          </p:nvPr>
        </p:nvSpPr>
        <p:spPr>
          <a:xfrm>
            <a:off x="365766" y="1595120"/>
            <a:ext cx="9645133" cy="4581843"/>
          </a:xfrm>
        </p:spPr>
        <p:txBody>
          <a:bodyPr/>
          <a:lstStyle>
            <a:lvl1pPr>
              <a:lnSpc>
                <a:spcPct val="100000"/>
              </a:lnSpc>
              <a:spcAft>
                <a:spcPts val="300"/>
              </a:spcAft>
              <a:buClr>
                <a:schemeClr val="accent1"/>
              </a:buClr>
              <a:defRPr sz="2400">
                <a:solidFill>
                  <a:schemeClr val="tx1"/>
                </a:solidFill>
              </a:defRPr>
            </a:lvl1pPr>
            <a:lvl2pPr marL="466725" indent="-193675">
              <a:lnSpc>
                <a:spcPct val="100000"/>
              </a:lnSpc>
              <a:spcAft>
                <a:spcPts val="300"/>
              </a:spcAft>
              <a:tabLst/>
              <a:defRPr sz="2000">
                <a:solidFill>
                  <a:schemeClr val="tx1"/>
                </a:solidFill>
              </a:defRPr>
            </a:lvl2pPr>
            <a:lvl3pPr marL="690563" indent="-142875">
              <a:lnSpc>
                <a:spcPct val="100000"/>
              </a:lnSpc>
              <a:spcAft>
                <a:spcPts val="300"/>
              </a:spcAft>
              <a:buClr>
                <a:schemeClr val="bg1">
                  <a:lumMod val="50000"/>
                </a:schemeClr>
              </a:buClr>
              <a:tabLst/>
              <a:defRPr sz="1800">
                <a:solidFill>
                  <a:schemeClr val="tx1"/>
                </a:solidFill>
              </a:defRPr>
            </a:lvl3pPr>
            <a:lvl4pPr marL="974725" indent="-173038">
              <a:lnSpc>
                <a:spcPct val="100000"/>
              </a:lnSpc>
              <a:spcAft>
                <a:spcPts val="300"/>
              </a:spcAft>
              <a:buClr>
                <a:schemeClr val="bg1">
                  <a:lumMod val="50000"/>
                </a:schemeClr>
              </a:buClr>
              <a:buFont typeface="Wingdings" pitchFamily="2" charset="2"/>
              <a:buChar char="§"/>
              <a:tabLst/>
              <a:defRPr sz="1800">
                <a:solidFill>
                  <a:schemeClr val="tx1"/>
                </a:solidFill>
              </a:defRPr>
            </a:lvl4pPr>
            <a:lvl5pPr marL="1258888" indent="-173038">
              <a:lnSpc>
                <a:spcPct val="100000"/>
              </a:lnSpc>
              <a:spcAft>
                <a:spcPts val="300"/>
              </a:spcAft>
              <a:buClr>
                <a:schemeClr val="bg1">
                  <a:lumMod val="50000"/>
                </a:schemeClr>
              </a:buClr>
              <a:buFont typeface="Wingdings" pitchFamily="2" charset="2"/>
              <a:buChar char="§"/>
              <a:tabLst/>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A1500B80-C270-E145-8453-8F3F23EACEDC}"/>
              </a:ext>
            </a:extLst>
          </p:cNvPr>
          <p:cNvSpPr>
            <a:spLocks noGrp="1"/>
          </p:cNvSpPr>
          <p:nvPr>
            <p:ph type="sldNum" sz="quarter" idx="12"/>
          </p:nvPr>
        </p:nvSpPr>
        <p:spPr>
          <a:xfrm>
            <a:off x="11401959" y="6356350"/>
            <a:ext cx="368699" cy="282981"/>
          </a:xfrm>
          <a:prstGeom prst="rect">
            <a:avLst/>
          </a:prstGeom>
        </p:spPr>
        <p:txBody>
          <a:bodyPr anchor="ctr"/>
          <a:lstStyle>
            <a:lvl1pPr>
              <a:defRPr lang="en-US" sz="800" kern="1200" smtClean="0">
                <a:solidFill>
                  <a:schemeClr val="bg1">
                    <a:lumMod val="50000"/>
                  </a:schemeClr>
                </a:solidFill>
                <a:latin typeface="Arial" panose="020B0604020202020204" pitchFamily="34" charset="0"/>
                <a:ea typeface="+mn-ea"/>
                <a:cs typeface="Arial" panose="020B0604020202020204" pitchFamily="34" charset="0"/>
              </a:defRPr>
            </a:lvl1pPr>
          </a:lstStyle>
          <a:p>
            <a:fld id="{74197F2B-9405-EE44-AB50-79C814953230}" type="slidenum">
              <a:rPr lang="en-US" smtClean="0"/>
              <a:pPr/>
              <a:t>‹#›</a:t>
            </a:fld>
            <a:endParaRPr lang="en-US" dirty="0"/>
          </a:p>
        </p:txBody>
      </p:sp>
      <p:cxnSp>
        <p:nvCxnSpPr>
          <p:cNvPr id="16" name="Straight Connector 15">
            <a:extLst>
              <a:ext uri="{FF2B5EF4-FFF2-40B4-BE49-F238E27FC236}">
                <a16:creationId xmlns:a16="http://schemas.microsoft.com/office/drawing/2014/main" id="{10F20150-09B8-F04C-817A-5EAA657AD300}"/>
              </a:ext>
            </a:extLst>
          </p:cNvPr>
          <p:cNvCxnSpPr/>
          <p:nvPr userDrawn="1"/>
        </p:nvCxnSpPr>
        <p:spPr>
          <a:xfrm>
            <a:off x="11373308" y="6365011"/>
            <a:ext cx="0" cy="27432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BF07810E-89D3-1D46-9B82-622AFA43EDD1}"/>
              </a:ext>
            </a:extLst>
          </p:cNvPr>
          <p:cNvSpPr>
            <a:spLocks noGrp="1"/>
          </p:cNvSpPr>
          <p:nvPr>
            <p:ph type="title"/>
          </p:nvPr>
        </p:nvSpPr>
        <p:spPr>
          <a:xfrm>
            <a:off x="365766" y="365125"/>
            <a:ext cx="11328386" cy="975677"/>
          </a:xfrm>
        </p:spPr>
        <p:txBody>
          <a:bodyPr/>
          <a:lstStyle>
            <a:lvl1pPr>
              <a:defRPr>
                <a:solidFill>
                  <a:schemeClr val="tx1"/>
                </a:solidFill>
              </a:defRPr>
            </a:lvl1pPr>
          </a:lstStyle>
          <a:p>
            <a:r>
              <a:rPr lang="en-US"/>
              <a:t>Click to edit Master title style</a:t>
            </a:r>
            <a:endParaRPr lang="en-US" dirty="0"/>
          </a:p>
        </p:txBody>
      </p:sp>
      <p:sp>
        <p:nvSpPr>
          <p:cNvPr id="18" name="Rectangle 17">
            <a:extLst>
              <a:ext uri="{FF2B5EF4-FFF2-40B4-BE49-F238E27FC236}">
                <a16:creationId xmlns:a16="http://schemas.microsoft.com/office/drawing/2014/main" id="{2101F92B-2428-D741-99A6-7BBC36B03127}"/>
              </a:ext>
            </a:extLst>
          </p:cNvPr>
          <p:cNvSpPr/>
          <p:nvPr userDrawn="1"/>
        </p:nvSpPr>
        <p:spPr>
          <a:xfrm>
            <a:off x="0" y="365126"/>
            <a:ext cx="152400" cy="9886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DFF509C2-6D1E-E14F-A4BB-FABD38AB7BE5}"/>
              </a:ext>
            </a:extLst>
          </p:cNvPr>
          <p:cNvSpPr>
            <a:spLocks noGrp="1"/>
          </p:cNvSpPr>
          <p:nvPr>
            <p:ph type="body" sz="quarter" idx="13" hasCustomPrompt="1"/>
          </p:nvPr>
        </p:nvSpPr>
        <p:spPr>
          <a:xfrm>
            <a:off x="365762" y="6258560"/>
            <a:ext cx="7914629" cy="528320"/>
          </a:xfrm>
        </p:spPr>
        <p:txBody>
          <a:bodyPr anchor="t">
            <a:noAutofit/>
          </a:bodyPr>
          <a:lstStyle>
            <a:lvl1pPr marL="0" indent="0">
              <a:lnSpc>
                <a:spcPct val="100000"/>
              </a:lnSpc>
              <a:spcBef>
                <a:spcPts val="0"/>
              </a:spcBef>
              <a:spcAft>
                <a:spcPts val="300"/>
              </a:spcAft>
              <a:buNone/>
              <a:defRPr sz="600">
                <a:solidFill>
                  <a:schemeClr val="tx1">
                    <a:lumMod val="65000"/>
                    <a:lumOff val="35000"/>
                  </a:schemeClr>
                </a:solidFill>
              </a:defRPr>
            </a:lvl1pPr>
          </a:lstStyle>
          <a:p>
            <a:pPr lvl="0"/>
            <a:r>
              <a:rPr lang="en-US" dirty="0"/>
              <a:t>Click to edit source</a:t>
            </a:r>
          </a:p>
        </p:txBody>
      </p:sp>
      <p:sp>
        <p:nvSpPr>
          <p:cNvPr id="9" name="Picture Placeholder 3">
            <a:extLst>
              <a:ext uri="{FF2B5EF4-FFF2-40B4-BE49-F238E27FC236}">
                <a16:creationId xmlns:a16="http://schemas.microsoft.com/office/drawing/2014/main" id="{3F346230-61AA-0948-AE0E-EF881296985C}"/>
              </a:ext>
            </a:extLst>
          </p:cNvPr>
          <p:cNvSpPr>
            <a:spLocks noGrp="1"/>
          </p:cNvSpPr>
          <p:nvPr>
            <p:ph type="pic" sz="quarter" idx="18"/>
          </p:nvPr>
        </p:nvSpPr>
        <p:spPr>
          <a:xfrm>
            <a:off x="10376528" y="1595438"/>
            <a:ext cx="1317625" cy="1171575"/>
          </a:xfrm>
        </p:spPr>
        <p:txBody>
          <a:bodyPr>
            <a:normAutofit/>
          </a:bodyPr>
          <a:lstStyle>
            <a:lvl1pPr>
              <a:buNone/>
              <a:defRPr sz="1200"/>
            </a:lvl1pPr>
          </a:lstStyle>
          <a:p>
            <a:r>
              <a:rPr lang="en-US"/>
              <a:t>Click icon to add picture</a:t>
            </a:r>
            <a:endParaRPr lang="en-US" dirty="0"/>
          </a:p>
        </p:txBody>
      </p:sp>
      <p:sp>
        <p:nvSpPr>
          <p:cNvPr id="10" name="Picture Placeholder 3">
            <a:extLst>
              <a:ext uri="{FF2B5EF4-FFF2-40B4-BE49-F238E27FC236}">
                <a16:creationId xmlns:a16="http://schemas.microsoft.com/office/drawing/2014/main" id="{66B40B26-0272-0341-B32A-E8FF6CB508E1}"/>
              </a:ext>
            </a:extLst>
          </p:cNvPr>
          <p:cNvSpPr>
            <a:spLocks noGrp="1"/>
          </p:cNvSpPr>
          <p:nvPr>
            <p:ph type="pic" sz="quarter" idx="19"/>
          </p:nvPr>
        </p:nvSpPr>
        <p:spPr>
          <a:xfrm>
            <a:off x="10376527" y="2919413"/>
            <a:ext cx="1317625" cy="1171575"/>
          </a:xfrm>
        </p:spPr>
        <p:txBody>
          <a:bodyPr>
            <a:normAutofit/>
          </a:bodyPr>
          <a:lstStyle>
            <a:lvl1pPr>
              <a:buNone/>
              <a:defRPr sz="1200"/>
            </a:lvl1pPr>
          </a:lstStyle>
          <a:p>
            <a:r>
              <a:rPr lang="en-US"/>
              <a:t>Click icon to add picture</a:t>
            </a:r>
            <a:endParaRPr lang="en-US" dirty="0"/>
          </a:p>
        </p:txBody>
      </p:sp>
      <p:sp>
        <p:nvSpPr>
          <p:cNvPr id="12" name="Picture Placeholder 3">
            <a:extLst>
              <a:ext uri="{FF2B5EF4-FFF2-40B4-BE49-F238E27FC236}">
                <a16:creationId xmlns:a16="http://schemas.microsoft.com/office/drawing/2014/main" id="{DB8251C8-F4E1-C54F-8A20-1D49867B5205}"/>
              </a:ext>
            </a:extLst>
          </p:cNvPr>
          <p:cNvSpPr>
            <a:spLocks noGrp="1"/>
          </p:cNvSpPr>
          <p:nvPr>
            <p:ph type="pic" sz="quarter" idx="20"/>
          </p:nvPr>
        </p:nvSpPr>
        <p:spPr>
          <a:xfrm>
            <a:off x="10376526" y="4246561"/>
            <a:ext cx="1317625" cy="1171575"/>
          </a:xfrm>
        </p:spPr>
        <p:txBody>
          <a:bodyPr>
            <a:normAutofit/>
          </a:bodyPr>
          <a:lstStyle>
            <a:lvl1pPr>
              <a:buNone/>
              <a:defRPr sz="1200"/>
            </a:lvl1pPr>
          </a:lstStyle>
          <a:p>
            <a:r>
              <a:rPr lang="en-US"/>
              <a:t>Click icon to add picture</a:t>
            </a:r>
            <a:endParaRPr lang="en-US" dirty="0"/>
          </a:p>
        </p:txBody>
      </p:sp>
    </p:spTree>
    <p:extLst>
      <p:ext uri="{BB962C8B-B14F-4D97-AF65-F5344CB8AC3E}">
        <p14:creationId xmlns:p14="http://schemas.microsoft.com/office/powerpoint/2010/main" val="2798703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 2 col">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CDC9EBA6-759A-9245-BBB7-1CD53EAB8429}"/>
              </a:ext>
            </a:extLst>
          </p:cNvPr>
          <p:cNvSpPr>
            <a:spLocks noGrp="1"/>
          </p:cNvSpPr>
          <p:nvPr>
            <p:ph idx="1"/>
          </p:nvPr>
        </p:nvSpPr>
        <p:spPr>
          <a:xfrm>
            <a:off x="365766" y="1595120"/>
            <a:ext cx="5273034" cy="4581843"/>
          </a:xfrm>
        </p:spPr>
        <p:txBody>
          <a:bodyPr/>
          <a:lstStyle>
            <a:lvl1pPr>
              <a:lnSpc>
                <a:spcPct val="100000"/>
              </a:lnSpc>
              <a:spcAft>
                <a:spcPts val="300"/>
              </a:spcAft>
              <a:buClr>
                <a:schemeClr val="accent1"/>
              </a:buClr>
              <a:defRPr sz="2400">
                <a:solidFill>
                  <a:schemeClr val="tx1"/>
                </a:solidFill>
              </a:defRPr>
            </a:lvl1pPr>
            <a:lvl2pPr>
              <a:lnSpc>
                <a:spcPct val="100000"/>
              </a:lnSpc>
              <a:spcAft>
                <a:spcPts val="300"/>
              </a:spcAft>
              <a:defRPr>
                <a:solidFill>
                  <a:schemeClr val="tx1"/>
                </a:solidFill>
              </a:defRPr>
            </a:lvl2pPr>
            <a:lvl3pPr marL="750888" indent="-203200">
              <a:lnSpc>
                <a:spcPct val="100000"/>
              </a:lnSpc>
              <a:spcAft>
                <a:spcPts val="300"/>
              </a:spcAft>
              <a:buClr>
                <a:schemeClr val="bg1">
                  <a:lumMod val="50000"/>
                </a:schemeClr>
              </a:buClr>
              <a:tabLst/>
              <a:defRPr>
                <a:solidFill>
                  <a:schemeClr val="tx1"/>
                </a:solidFill>
              </a:defRPr>
            </a:lvl3pPr>
            <a:lvl4pPr marL="1035050" indent="-233363">
              <a:lnSpc>
                <a:spcPct val="100000"/>
              </a:lnSpc>
              <a:spcAft>
                <a:spcPts val="300"/>
              </a:spcAft>
              <a:buClr>
                <a:schemeClr val="bg1">
                  <a:lumMod val="50000"/>
                </a:schemeClr>
              </a:buClr>
              <a:buFont typeface="Wingdings" pitchFamily="2" charset="2"/>
              <a:buChar char="§"/>
              <a:tabLst/>
              <a:defRPr>
                <a:solidFill>
                  <a:schemeClr val="tx1"/>
                </a:solidFill>
              </a:defRPr>
            </a:lvl4pPr>
            <a:lvl5pPr marL="1258888" indent="-223838">
              <a:lnSpc>
                <a:spcPct val="100000"/>
              </a:lnSpc>
              <a:spcAft>
                <a:spcPts val="300"/>
              </a:spcAft>
              <a:buClr>
                <a:schemeClr val="bg1">
                  <a:lumMod val="50000"/>
                </a:schemeClr>
              </a:buClr>
              <a:buFont typeface="Wingdings" pitchFamily="2" charset="2"/>
              <a:buChar char="§"/>
              <a:tabLs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A1500B80-C270-E145-8453-8F3F23EACEDC}"/>
              </a:ext>
            </a:extLst>
          </p:cNvPr>
          <p:cNvSpPr>
            <a:spLocks noGrp="1"/>
          </p:cNvSpPr>
          <p:nvPr>
            <p:ph type="sldNum" sz="quarter" idx="12"/>
          </p:nvPr>
        </p:nvSpPr>
        <p:spPr>
          <a:xfrm>
            <a:off x="11401959" y="6356350"/>
            <a:ext cx="368699" cy="282981"/>
          </a:xfrm>
          <a:prstGeom prst="rect">
            <a:avLst/>
          </a:prstGeom>
        </p:spPr>
        <p:txBody>
          <a:bodyPr anchor="ctr"/>
          <a:lstStyle>
            <a:lvl1pPr>
              <a:defRPr lang="en-US" sz="800" kern="1200" smtClean="0">
                <a:solidFill>
                  <a:schemeClr val="bg1">
                    <a:lumMod val="50000"/>
                  </a:schemeClr>
                </a:solidFill>
                <a:latin typeface="Arial" panose="020B0604020202020204" pitchFamily="34" charset="0"/>
                <a:ea typeface="+mn-ea"/>
                <a:cs typeface="Arial" panose="020B0604020202020204" pitchFamily="34" charset="0"/>
              </a:defRPr>
            </a:lvl1pPr>
          </a:lstStyle>
          <a:p>
            <a:fld id="{74197F2B-9405-EE44-AB50-79C814953230}" type="slidenum">
              <a:rPr lang="en-US" smtClean="0"/>
              <a:pPr/>
              <a:t>‹#›</a:t>
            </a:fld>
            <a:endParaRPr lang="en-US" dirty="0"/>
          </a:p>
        </p:txBody>
      </p:sp>
      <p:cxnSp>
        <p:nvCxnSpPr>
          <p:cNvPr id="16" name="Straight Connector 15">
            <a:extLst>
              <a:ext uri="{FF2B5EF4-FFF2-40B4-BE49-F238E27FC236}">
                <a16:creationId xmlns:a16="http://schemas.microsoft.com/office/drawing/2014/main" id="{10F20150-09B8-F04C-817A-5EAA657AD300}"/>
              </a:ext>
            </a:extLst>
          </p:cNvPr>
          <p:cNvCxnSpPr/>
          <p:nvPr userDrawn="1"/>
        </p:nvCxnSpPr>
        <p:spPr>
          <a:xfrm>
            <a:off x="11373308" y="6365011"/>
            <a:ext cx="0" cy="27432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BF07810E-89D3-1D46-9B82-622AFA43EDD1}"/>
              </a:ext>
            </a:extLst>
          </p:cNvPr>
          <p:cNvSpPr>
            <a:spLocks noGrp="1"/>
          </p:cNvSpPr>
          <p:nvPr>
            <p:ph type="title"/>
          </p:nvPr>
        </p:nvSpPr>
        <p:spPr>
          <a:xfrm>
            <a:off x="365766" y="365125"/>
            <a:ext cx="11328386" cy="975677"/>
          </a:xfrm>
        </p:spPr>
        <p:txBody>
          <a:bodyPr/>
          <a:lstStyle>
            <a:lvl1pPr>
              <a:defRPr>
                <a:solidFill>
                  <a:schemeClr val="tx1"/>
                </a:solidFill>
              </a:defRPr>
            </a:lvl1pPr>
          </a:lstStyle>
          <a:p>
            <a:r>
              <a:rPr lang="en-US"/>
              <a:t>Click to edit Master title style</a:t>
            </a:r>
            <a:endParaRPr lang="en-US" dirty="0"/>
          </a:p>
        </p:txBody>
      </p:sp>
      <p:sp>
        <p:nvSpPr>
          <p:cNvPr id="18" name="Rectangle 17">
            <a:extLst>
              <a:ext uri="{FF2B5EF4-FFF2-40B4-BE49-F238E27FC236}">
                <a16:creationId xmlns:a16="http://schemas.microsoft.com/office/drawing/2014/main" id="{2101F92B-2428-D741-99A6-7BBC36B03127}"/>
              </a:ext>
            </a:extLst>
          </p:cNvPr>
          <p:cNvSpPr/>
          <p:nvPr userDrawn="1"/>
        </p:nvSpPr>
        <p:spPr>
          <a:xfrm>
            <a:off x="0" y="365126"/>
            <a:ext cx="152400" cy="9886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DFF509C2-6D1E-E14F-A4BB-FABD38AB7BE5}"/>
              </a:ext>
            </a:extLst>
          </p:cNvPr>
          <p:cNvSpPr>
            <a:spLocks noGrp="1"/>
          </p:cNvSpPr>
          <p:nvPr>
            <p:ph type="body" sz="quarter" idx="13" hasCustomPrompt="1"/>
          </p:nvPr>
        </p:nvSpPr>
        <p:spPr>
          <a:xfrm>
            <a:off x="365762" y="6258560"/>
            <a:ext cx="7914629" cy="528320"/>
          </a:xfrm>
        </p:spPr>
        <p:txBody>
          <a:bodyPr anchor="t">
            <a:noAutofit/>
          </a:bodyPr>
          <a:lstStyle>
            <a:lvl1pPr marL="0" indent="0">
              <a:lnSpc>
                <a:spcPct val="100000"/>
              </a:lnSpc>
              <a:spcBef>
                <a:spcPts val="0"/>
              </a:spcBef>
              <a:spcAft>
                <a:spcPts val="300"/>
              </a:spcAft>
              <a:buNone/>
              <a:defRPr sz="600">
                <a:solidFill>
                  <a:schemeClr val="tx1">
                    <a:lumMod val="65000"/>
                    <a:lumOff val="35000"/>
                  </a:schemeClr>
                </a:solidFill>
              </a:defRPr>
            </a:lvl1pPr>
          </a:lstStyle>
          <a:p>
            <a:pPr lvl="0"/>
            <a:r>
              <a:rPr lang="en-US" dirty="0"/>
              <a:t>Click to edit source</a:t>
            </a:r>
          </a:p>
        </p:txBody>
      </p:sp>
      <p:sp>
        <p:nvSpPr>
          <p:cNvPr id="10" name="Content Placeholder 2">
            <a:extLst>
              <a:ext uri="{FF2B5EF4-FFF2-40B4-BE49-F238E27FC236}">
                <a16:creationId xmlns:a16="http://schemas.microsoft.com/office/drawing/2014/main" id="{1347F286-9A0C-8148-B859-5DB0810FA9FA}"/>
              </a:ext>
            </a:extLst>
          </p:cNvPr>
          <p:cNvSpPr>
            <a:spLocks noGrp="1"/>
          </p:cNvSpPr>
          <p:nvPr>
            <p:ph idx="14"/>
          </p:nvPr>
        </p:nvSpPr>
        <p:spPr>
          <a:xfrm>
            <a:off x="6421118" y="1595119"/>
            <a:ext cx="5273034" cy="4581843"/>
          </a:xfrm>
        </p:spPr>
        <p:txBody>
          <a:bodyPr/>
          <a:lstStyle>
            <a:lvl1pPr>
              <a:lnSpc>
                <a:spcPct val="100000"/>
              </a:lnSpc>
              <a:spcAft>
                <a:spcPts val="300"/>
              </a:spcAft>
              <a:buClr>
                <a:schemeClr val="accent1"/>
              </a:buClr>
              <a:defRPr sz="2400">
                <a:solidFill>
                  <a:schemeClr val="tx1"/>
                </a:solidFill>
              </a:defRPr>
            </a:lvl1pPr>
            <a:lvl2pPr>
              <a:lnSpc>
                <a:spcPct val="100000"/>
              </a:lnSpc>
              <a:spcAft>
                <a:spcPts val="300"/>
              </a:spcAft>
              <a:defRPr>
                <a:solidFill>
                  <a:schemeClr val="tx1"/>
                </a:solidFill>
              </a:defRPr>
            </a:lvl2pPr>
            <a:lvl3pPr marL="750888" indent="-203200">
              <a:lnSpc>
                <a:spcPct val="100000"/>
              </a:lnSpc>
              <a:spcAft>
                <a:spcPts val="300"/>
              </a:spcAft>
              <a:buClr>
                <a:schemeClr val="bg1">
                  <a:lumMod val="50000"/>
                </a:schemeClr>
              </a:buClr>
              <a:tabLst/>
              <a:defRPr>
                <a:solidFill>
                  <a:schemeClr val="tx1"/>
                </a:solidFill>
              </a:defRPr>
            </a:lvl3pPr>
            <a:lvl4pPr marL="1035050" indent="-233363">
              <a:lnSpc>
                <a:spcPct val="100000"/>
              </a:lnSpc>
              <a:spcAft>
                <a:spcPts val="300"/>
              </a:spcAft>
              <a:buClr>
                <a:schemeClr val="bg1">
                  <a:lumMod val="50000"/>
                </a:schemeClr>
              </a:buClr>
              <a:buFont typeface="Wingdings" pitchFamily="2" charset="2"/>
              <a:buChar char="§"/>
              <a:tabLst/>
              <a:defRPr>
                <a:solidFill>
                  <a:schemeClr val="tx1"/>
                </a:solidFill>
              </a:defRPr>
            </a:lvl4pPr>
            <a:lvl5pPr marL="1258888" indent="-223838">
              <a:lnSpc>
                <a:spcPct val="100000"/>
              </a:lnSpc>
              <a:spcAft>
                <a:spcPts val="300"/>
              </a:spcAft>
              <a:buClr>
                <a:schemeClr val="bg1">
                  <a:lumMod val="50000"/>
                </a:schemeClr>
              </a:buClr>
              <a:buFont typeface="Wingdings" pitchFamily="2" charset="2"/>
              <a:buChar char="§"/>
              <a:tabLs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732613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line - 2 col - small images ">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CDC9EBA6-759A-9245-BBB7-1CD53EAB8429}"/>
              </a:ext>
            </a:extLst>
          </p:cNvPr>
          <p:cNvSpPr>
            <a:spLocks noGrp="1"/>
          </p:cNvSpPr>
          <p:nvPr>
            <p:ph idx="1"/>
          </p:nvPr>
        </p:nvSpPr>
        <p:spPr>
          <a:xfrm>
            <a:off x="365766" y="1595120"/>
            <a:ext cx="4121210" cy="4581843"/>
          </a:xfrm>
        </p:spPr>
        <p:txBody>
          <a:bodyPr/>
          <a:lstStyle>
            <a:lvl1pPr>
              <a:lnSpc>
                <a:spcPct val="100000"/>
              </a:lnSpc>
              <a:spcAft>
                <a:spcPts val="300"/>
              </a:spcAft>
              <a:buClr>
                <a:schemeClr val="accent1"/>
              </a:buClr>
              <a:defRPr sz="2400">
                <a:solidFill>
                  <a:schemeClr val="tx1"/>
                </a:solidFill>
              </a:defRPr>
            </a:lvl1pPr>
            <a:lvl2pPr>
              <a:lnSpc>
                <a:spcPct val="100000"/>
              </a:lnSpc>
              <a:spcAft>
                <a:spcPts val="300"/>
              </a:spcAft>
              <a:defRPr>
                <a:solidFill>
                  <a:schemeClr val="tx1"/>
                </a:solidFill>
              </a:defRPr>
            </a:lvl2pPr>
            <a:lvl3pPr marL="750888" indent="-203200">
              <a:lnSpc>
                <a:spcPct val="100000"/>
              </a:lnSpc>
              <a:spcAft>
                <a:spcPts val="300"/>
              </a:spcAft>
              <a:buClr>
                <a:schemeClr val="bg1">
                  <a:lumMod val="50000"/>
                </a:schemeClr>
              </a:buClr>
              <a:tabLst/>
              <a:defRPr>
                <a:solidFill>
                  <a:schemeClr val="tx1"/>
                </a:solidFill>
              </a:defRPr>
            </a:lvl3pPr>
            <a:lvl4pPr marL="1035050" indent="-233363">
              <a:lnSpc>
                <a:spcPct val="100000"/>
              </a:lnSpc>
              <a:spcAft>
                <a:spcPts val="300"/>
              </a:spcAft>
              <a:buClr>
                <a:schemeClr val="bg1">
                  <a:lumMod val="50000"/>
                </a:schemeClr>
              </a:buClr>
              <a:buFont typeface="Wingdings" pitchFamily="2" charset="2"/>
              <a:buChar char="§"/>
              <a:tabLst/>
              <a:defRPr>
                <a:solidFill>
                  <a:schemeClr val="tx1"/>
                </a:solidFill>
              </a:defRPr>
            </a:lvl4pPr>
            <a:lvl5pPr marL="1258888" indent="-223838">
              <a:lnSpc>
                <a:spcPct val="100000"/>
              </a:lnSpc>
              <a:spcAft>
                <a:spcPts val="300"/>
              </a:spcAft>
              <a:buClr>
                <a:schemeClr val="bg1">
                  <a:lumMod val="50000"/>
                </a:schemeClr>
              </a:buClr>
              <a:buFont typeface="Wingdings" pitchFamily="2" charset="2"/>
              <a:buChar char="§"/>
              <a:tabLs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A1500B80-C270-E145-8453-8F3F23EACEDC}"/>
              </a:ext>
            </a:extLst>
          </p:cNvPr>
          <p:cNvSpPr>
            <a:spLocks noGrp="1"/>
          </p:cNvSpPr>
          <p:nvPr>
            <p:ph type="sldNum" sz="quarter" idx="12"/>
          </p:nvPr>
        </p:nvSpPr>
        <p:spPr>
          <a:xfrm>
            <a:off x="11401959" y="6356350"/>
            <a:ext cx="368699" cy="282981"/>
          </a:xfrm>
          <a:prstGeom prst="rect">
            <a:avLst/>
          </a:prstGeom>
        </p:spPr>
        <p:txBody>
          <a:bodyPr anchor="ctr"/>
          <a:lstStyle>
            <a:lvl1pPr>
              <a:defRPr lang="en-US" sz="800" kern="1200" smtClean="0">
                <a:solidFill>
                  <a:schemeClr val="bg1">
                    <a:lumMod val="50000"/>
                  </a:schemeClr>
                </a:solidFill>
                <a:latin typeface="Arial" panose="020B0604020202020204" pitchFamily="34" charset="0"/>
                <a:ea typeface="+mn-ea"/>
                <a:cs typeface="Arial" panose="020B0604020202020204" pitchFamily="34" charset="0"/>
              </a:defRPr>
            </a:lvl1pPr>
          </a:lstStyle>
          <a:p>
            <a:fld id="{74197F2B-9405-EE44-AB50-79C814953230}" type="slidenum">
              <a:rPr lang="en-US" smtClean="0"/>
              <a:pPr/>
              <a:t>‹#›</a:t>
            </a:fld>
            <a:endParaRPr lang="en-US" dirty="0"/>
          </a:p>
        </p:txBody>
      </p:sp>
      <p:cxnSp>
        <p:nvCxnSpPr>
          <p:cNvPr id="16" name="Straight Connector 15">
            <a:extLst>
              <a:ext uri="{FF2B5EF4-FFF2-40B4-BE49-F238E27FC236}">
                <a16:creationId xmlns:a16="http://schemas.microsoft.com/office/drawing/2014/main" id="{10F20150-09B8-F04C-817A-5EAA657AD300}"/>
              </a:ext>
            </a:extLst>
          </p:cNvPr>
          <p:cNvCxnSpPr/>
          <p:nvPr userDrawn="1"/>
        </p:nvCxnSpPr>
        <p:spPr>
          <a:xfrm>
            <a:off x="11373308" y="6365011"/>
            <a:ext cx="0" cy="27432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BF07810E-89D3-1D46-9B82-622AFA43EDD1}"/>
              </a:ext>
            </a:extLst>
          </p:cNvPr>
          <p:cNvSpPr>
            <a:spLocks noGrp="1"/>
          </p:cNvSpPr>
          <p:nvPr>
            <p:ph type="title"/>
          </p:nvPr>
        </p:nvSpPr>
        <p:spPr>
          <a:xfrm>
            <a:off x="365766" y="365125"/>
            <a:ext cx="11328386" cy="975677"/>
          </a:xfrm>
        </p:spPr>
        <p:txBody>
          <a:bodyPr/>
          <a:lstStyle>
            <a:lvl1pPr>
              <a:defRPr>
                <a:solidFill>
                  <a:schemeClr val="tx1"/>
                </a:solidFill>
              </a:defRPr>
            </a:lvl1pPr>
          </a:lstStyle>
          <a:p>
            <a:r>
              <a:rPr lang="en-US"/>
              <a:t>Click to edit Master title style</a:t>
            </a:r>
            <a:endParaRPr lang="en-US" dirty="0"/>
          </a:p>
        </p:txBody>
      </p:sp>
      <p:sp>
        <p:nvSpPr>
          <p:cNvPr id="18" name="Rectangle 17">
            <a:extLst>
              <a:ext uri="{FF2B5EF4-FFF2-40B4-BE49-F238E27FC236}">
                <a16:creationId xmlns:a16="http://schemas.microsoft.com/office/drawing/2014/main" id="{2101F92B-2428-D741-99A6-7BBC36B03127}"/>
              </a:ext>
            </a:extLst>
          </p:cNvPr>
          <p:cNvSpPr/>
          <p:nvPr userDrawn="1"/>
        </p:nvSpPr>
        <p:spPr>
          <a:xfrm>
            <a:off x="0" y="365126"/>
            <a:ext cx="152400" cy="9886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DFF509C2-6D1E-E14F-A4BB-FABD38AB7BE5}"/>
              </a:ext>
            </a:extLst>
          </p:cNvPr>
          <p:cNvSpPr>
            <a:spLocks noGrp="1"/>
          </p:cNvSpPr>
          <p:nvPr>
            <p:ph type="body" sz="quarter" idx="13" hasCustomPrompt="1"/>
          </p:nvPr>
        </p:nvSpPr>
        <p:spPr>
          <a:xfrm>
            <a:off x="365762" y="6258560"/>
            <a:ext cx="7914629" cy="528320"/>
          </a:xfrm>
        </p:spPr>
        <p:txBody>
          <a:bodyPr anchor="t">
            <a:noAutofit/>
          </a:bodyPr>
          <a:lstStyle>
            <a:lvl1pPr marL="0" indent="0">
              <a:lnSpc>
                <a:spcPct val="100000"/>
              </a:lnSpc>
              <a:spcBef>
                <a:spcPts val="0"/>
              </a:spcBef>
              <a:spcAft>
                <a:spcPts val="300"/>
              </a:spcAft>
              <a:buNone/>
              <a:defRPr sz="600">
                <a:solidFill>
                  <a:schemeClr val="tx1">
                    <a:lumMod val="65000"/>
                    <a:lumOff val="35000"/>
                  </a:schemeClr>
                </a:solidFill>
              </a:defRPr>
            </a:lvl1pPr>
          </a:lstStyle>
          <a:p>
            <a:pPr lvl="0"/>
            <a:r>
              <a:rPr lang="en-US" dirty="0"/>
              <a:t>Click to edit source</a:t>
            </a:r>
          </a:p>
        </p:txBody>
      </p:sp>
      <p:sp>
        <p:nvSpPr>
          <p:cNvPr id="12" name="Picture Placeholder 3">
            <a:extLst>
              <a:ext uri="{FF2B5EF4-FFF2-40B4-BE49-F238E27FC236}">
                <a16:creationId xmlns:a16="http://schemas.microsoft.com/office/drawing/2014/main" id="{EC78FC06-DDCE-A34E-BFF5-85A9CD794469}"/>
              </a:ext>
            </a:extLst>
          </p:cNvPr>
          <p:cNvSpPr>
            <a:spLocks noGrp="1"/>
          </p:cNvSpPr>
          <p:nvPr>
            <p:ph type="pic" sz="quarter" idx="16"/>
          </p:nvPr>
        </p:nvSpPr>
        <p:spPr>
          <a:xfrm>
            <a:off x="4667331" y="2919413"/>
            <a:ext cx="1317625" cy="1171575"/>
          </a:xfrm>
        </p:spPr>
        <p:txBody>
          <a:bodyPr>
            <a:normAutofit/>
          </a:bodyPr>
          <a:lstStyle>
            <a:lvl1pPr>
              <a:buNone/>
              <a:defRPr sz="1200"/>
            </a:lvl1pPr>
          </a:lstStyle>
          <a:p>
            <a:r>
              <a:rPr lang="en-US"/>
              <a:t>Click icon to add picture</a:t>
            </a:r>
            <a:endParaRPr lang="en-US" dirty="0"/>
          </a:p>
        </p:txBody>
      </p:sp>
      <p:sp>
        <p:nvSpPr>
          <p:cNvPr id="13" name="Picture Placeholder 3">
            <a:extLst>
              <a:ext uri="{FF2B5EF4-FFF2-40B4-BE49-F238E27FC236}">
                <a16:creationId xmlns:a16="http://schemas.microsoft.com/office/drawing/2014/main" id="{6FA8F4DB-D1BE-E043-85C3-7180FB506DDA}"/>
              </a:ext>
            </a:extLst>
          </p:cNvPr>
          <p:cNvSpPr>
            <a:spLocks noGrp="1"/>
          </p:cNvSpPr>
          <p:nvPr>
            <p:ph type="pic" sz="quarter" idx="17"/>
          </p:nvPr>
        </p:nvSpPr>
        <p:spPr>
          <a:xfrm>
            <a:off x="4667330" y="4246561"/>
            <a:ext cx="1317625" cy="1171575"/>
          </a:xfrm>
        </p:spPr>
        <p:txBody>
          <a:bodyPr>
            <a:normAutofit/>
          </a:bodyPr>
          <a:lstStyle>
            <a:lvl1pPr>
              <a:buNone/>
              <a:defRPr sz="1200"/>
            </a:lvl1pPr>
          </a:lstStyle>
          <a:p>
            <a:r>
              <a:rPr lang="en-US"/>
              <a:t>Click icon to add picture</a:t>
            </a:r>
            <a:endParaRPr lang="en-US" dirty="0"/>
          </a:p>
        </p:txBody>
      </p:sp>
      <p:sp>
        <p:nvSpPr>
          <p:cNvPr id="14" name="Picture Placeholder 3">
            <a:extLst>
              <a:ext uri="{FF2B5EF4-FFF2-40B4-BE49-F238E27FC236}">
                <a16:creationId xmlns:a16="http://schemas.microsoft.com/office/drawing/2014/main" id="{6902945A-CD4B-0443-AA5E-4EC09AA95015}"/>
              </a:ext>
            </a:extLst>
          </p:cNvPr>
          <p:cNvSpPr>
            <a:spLocks noGrp="1"/>
          </p:cNvSpPr>
          <p:nvPr>
            <p:ph type="pic" sz="quarter" idx="18"/>
          </p:nvPr>
        </p:nvSpPr>
        <p:spPr>
          <a:xfrm>
            <a:off x="10376528" y="1595438"/>
            <a:ext cx="1317625" cy="1171575"/>
          </a:xfrm>
        </p:spPr>
        <p:txBody>
          <a:bodyPr>
            <a:normAutofit/>
          </a:bodyPr>
          <a:lstStyle>
            <a:lvl1pPr>
              <a:buNone/>
              <a:defRPr sz="1200"/>
            </a:lvl1pPr>
          </a:lstStyle>
          <a:p>
            <a:r>
              <a:rPr lang="en-US"/>
              <a:t>Click icon to add picture</a:t>
            </a:r>
            <a:endParaRPr lang="en-US" dirty="0"/>
          </a:p>
        </p:txBody>
      </p:sp>
      <p:sp>
        <p:nvSpPr>
          <p:cNvPr id="15" name="Picture Placeholder 3">
            <a:extLst>
              <a:ext uri="{FF2B5EF4-FFF2-40B4-BE49-F238E27FC236}">
                <a16:creationId xmlns:a16="http://schemas.microsoft.com/office/drawing/2014/main" id="{8351B923-9534-A84D-8749-205B58E741A9}"/>
              </a:ext>
            </a:extLst>
          </p:cNvPr>
          <p:cNvSpPr>
            <a:spLocks noGrp="1"/>
          </p:cNvSpPr>
          <p:nvPr>
            <p:ph type="pic" sz="quarter" idx="19"/>
          </p:nvPr>
        </p:nvSpPr>
        <p:spPr>
          <a:xfrm>
            <a:off x="10376527" y="2919413"/>
            <a:ext cx="1317625" cy="1171575"/>
          </a:xfrm>
        </p:spPr>
        <p:txBody>
          <a:bodyPr>
            <a:normAutofit/>
          </a:bodyPr>
          <a:lstStyle>
            <a:lvl1pPr>
              <a:buNone/>
              <a:defRPr sz="1200"/>
            </a:lvl1pPr>
          </a:lstStyle>
          <a:p>
            <a:r>
              <a:rPr lang="en-US"/>
              <a:t>Click icon to add picture</a:t>
            </a:r>
            <a:endParaRPr lang="en-US" dirty="0"/>
          </a:p>
        </p:txBody>
      </p:sp>
      <p:sp>
        <p:nvSpPr>
          <p:cNvPr id="19" name="Picture Placeholder 3">
            <a:extLst>
              <a:ext uri="{FF2B5EF4-FFF2-40B4-BE49-F238E27FC236}">
                <a16:creationId xmlns:a16="http://schemas.microsoft.com/office/drawing/2014/main" id="{ECED138D-6235-804D-925A-1C7074B5E8A5}"/>
              </a:ext>
            </a:extLst>
          </p:cNvPr>
          <p:cNvSpPr>
            <a:spLocks noGrp="1"/>
          </p:cNvSpPr>
          <p:nvPr>
            <p:ph type="pic" sz="quarter" idx="20"/>
          </p:nvPr>
        </p:nvSpPr>
        <p:spPr>
          <a:xfrm>
            <a:off x="10376526" y="4246561"/>
            <a:ext cx="1317625" cy="1171575"/>
          </a:xfrm>
        </p:spPr>
        <p:txBody>
          <a:bodyPr>
            <a:normAutofit/>
          </a:bodyPr>
          <a:lstStyle>
            <a:lvl1pPr>
              <a:buNone/>
              <a:defRPr sz="1200"/>
            </a:lvl1pPr>
          </a:lstStyle>
          <a:p>
            <a:r>
              <a:rPr lang="en-US"/>
              <a:t>Click icon to add picture</a:t>
            </a:r>
            <a:endParaRPr lang="en-US" dirty="0"/>
          </a:p>
        </p:txBody>
      </p:sp>
      <p:sp>
        <p:nvSpPr>
          <p:cNvPr id="20" name="Content Placeholder 2">
            <a:extLst>
              <a:ext uri="{FF2B5EF4-FFF2-40B4-BE49-F238E27FC236}">
                <a16:creationId xmlns:a16="http://schemas.microsoft.com/office/drawing/2014/main" id="{5DA5276A-AAE5-EA46-98F1-26A01DB104FC}"/>
              </a:ext>
            </a:extLst>
          </p:cNvPr>
          <p:cNvSpPr>
            <a:spLocks noGrp="1"/>
          </p:cNvSpPr>
          <p:nvPr>
            <p:ph idx="21"/>
          </p:nvPr>
        </p:nvSpPr>
        <p:spPr>
          <a:xfrm>
            <a:off x="6120677" y="1595119"/>
            <a:ext cx="4121210" cy="4581843"/>
          </a:xfrm>
        </p:spPr>
        <p:txBody>
          <a:bodyPr/>
          <a:lstStyle>
            <a:lvl1pPr>
              <a:lnSpc>
                <a:spcPct val="100000"/>
              </a:lnSpc>
              <a:spcAft>
                <a:spcPts val="300"/>
              </a:spcAft>
              <a:buClr>
                <a:schemeClr val="accent1"/>
              </a:buClr>
              <a:defRPr sz="2400">
                <a:solidFill>
                  <a:schemeClr val="tx1"/>
                </a:solidFill>
              </a:defRPr>
            </a:lvl1pPr>
            <a:lvl2pPr>
              <a:lnSpc>
                <a:spcPct val="100000"/>
              </a:lnSpc>
              <a:spcAft>
                <a:spcPts val="300"/>
              </a:spcAft>
              <a:defRPr>
                <a:solidFill>
                  <a:schemeClr val="tx1"/>
                </a:solidFill>
              </a:defRPr>
            </a:lvl2pPr>
            <a:lvl3pPr marL="750888" indent="-203200">
              <a:lnSpc>
                <a:spcPct val="100000"/>
              </a:lnSpc>
              <a:spcAft>
                <a:spcPts val="300"/>
              </a:spcAft>
              <a:buClr>
                <a:schemeClr val="bg1">
                  <a:lumMod val="50000"/>
                </a:schemeClr>
              </a:buClr>
              <a:tabLst/>
              <a:defRPr>
                <a:solidFill>
                  <a:schemeClr val="tx1"/>
                </a:solidFill>
              </a:defRPr>
            </a:lvl3pPr>
            <a:lvl4pPr marL="1035050" indent="-233363">
              <a:lnSpc>
                <a:spcPct val="100000"/>
              </a:lnSpc>
              <a:spcAft>
                <a:spcPts val="300"/>
              </a:spcAft>
              <a:buClr>
                <a:schemeClr val="bg1">
                  <a:lumMod val="50000"/>
                </a:schemeClr>
              </a:buClr>
              <a:buFont typeface="Wingdings" pitchFamily="2" charset="2"/>
              <a:buChar char="§"/>
              <a:tabLst/>
              <a:defRPr>
                <a:solidFill>
                  <a:schemeClr val="tx1"/>
                </a:solidFill>
              </a:defRPr>
            </a:lvl4pPr>
            <a:lvl5pPr marL="1258888" indent="-223838">
              <a:lnSpc>
                <a:spcPct val="100000"/>
              </a:lnSpc>
              <a:spcAft>
                <a:spcPts val="300"/>
              </a:spcAft>
              <a:buClr>
                <a:schemeClr val="bg1">
                  <a:lumMod val="50000"/>
                </a:schemeClr>
              </a:buClr>
              <a:buFont typeface="Wingdings" pitchFamily="2" charset="2"/>
              <a:buChar char="§"/>
              <a:tabLs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Picture Placeholder 3">
            <a:extLst>
              <a:ext uri="{FF2B5EF4-FFF2-40B4-BE49-F238E27FC236}">
                <a16:creationId xmlns:a16="http://schemas.microsoft.com/office/drawing/2014/main" id="{2E148B2D-2F95-EE4F-A6C0-B6979FF298EE}"/>
              </a:ext>
            </a:extLst>
          </p:cNvPr>
          <p:cNvSpPr>
            <a:spLocks noGrp="1"/>
          </p:cNvSpPr>
          <p:nvPr>
            <p:ph type="pic" sz="quarter" idx="22"/>
          </p:nvPr>
        </p:nvSpPr>
        <p:spPr>
          <a:xfrm>
            <a:off x="4645014" y="1592265"/>
            <a:ext cx="1317625" cy="1171575"/>
          </a:xfrm>
        </p:spPr>
        <p:txBody>
          <a:bodyPr>
            <a:normAutofit/>
          </a:bodyPr>
          <a:lstStyle>
            <a:lvl1pPr>
              <a:buNone/>
              <a:defRPr sz="1200"/>
            </a:lvl1pPr>
          </a:lstStyle>
          <a:p>
            <a:r>
              <a:rPr lang="en-US"/>
              <a:t>Click icon to add picture</a:t>
            </a:r>
            <a:endParaRPr lang="en-US" dirty="0"/>
          </a:p>
        </p:txBody>
      </p:sp>
    </p:spTree>
    <p:extLst>
      <p:ext uri="{BB962C8B-B14F-4D97-AF65-F5344CB8AC3E}">
        <p14:creationId xmlns:p14="http://schemas.microsoft.com/office/powerpoint/2010/main" val="2807959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 - sub - 2 col">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CDC9EBA6-759A-9245-BBB7-1CD53EAB8429}"/>
              </a:ext>
            </a:extLst>
          </p:cNvPr>
          <p:cNvSpPr>
            <a:spLocks noGrp="1"/>
          </p:cNvSpPr>
          <p:nvPr>
            <p:ph idx="1"/>
          </p:nvPr>
        </p:nvSpPr>
        <p:spPr>
          <a:xfrm>
            <a:off x="365766" y="1595120"/>
            <a:ext cx="5273034" cy="4581843"/>
          </a:xfrm>
        </p:spPr>
        <p:txBody>
          <a:bodyPr/>
          <a:lstStyle>
            <a:lvl1pPr>
              <a:lnSpc>
                <a:spcPct val="100000"/>
              </a:lnSpc>
              <a:spcAft>
                <a:spcPts val="300"/>
              </a:spcAft>
              <a:buClr>
                <a:schemeClr val="accent1"/>
              </a:buClr>
              <a:defRPr sz="2400">
                <a:solidFill>
                  <a:schemeClr val="tx1"/>
                </a:solidFill>
              </a:defRPr>
            </a:lvl1pPr>
            <a:lvl2pPr>
              <a:lnSpc>
                <a:spcPct val="100000"/>
              </a:lnSpc>
              <a:spcAft>
                <a:spcPts val="300"/>
              </a:spcAft>
              <a:defRPr>
                <a:solidFill>
                  <a:schemeClr val="tx1"/>
                </a:solidFill>
              </a:defRPr>
            </a:lvl2pPr>
            <a:lvl3pPr marL="750888" indent="-203200">
              <a:lnSpc>
                <a:spcPct val="100000"/>
              </a:lnSpc>
              <a:spcAft>
                <a:spcPts val="300"/>
              </a:spcAft>
              <a:buClr>
                <a:schemeClr val="bg1">
                  <a:lumMod val="50000"/>
                </a:schemeClr>
              </a:buClr>
              <a:tabLst/>
              <a:defRPr>
                <a:solidFill>
                  <a:schemeClr val="tx1"/>
                </a:solidFill>
              </a:defRPr>
            </a:lvl3pPr>
            <a:lvl4pPr marL="1035050" indent="-233363">
              <a:lnSpc>
                <a:spcPct val="100000"/>
              </a:lnSpc>
              <a:spcAft>
                <a:spcPts val="300"/>
              </a:spcAft>
              <a:buClr>
                <a:schemeClr val="bg1">
                  <a:lumMod val="50000"/>
                </a:schemeClr>
              </a:buClr>
              <a:buFont typeface="Wingdings" pitchFamily="2" charset="2"/>
              <a:buChar char="§"/>
              <a:tabLst/>
              <a:defRPr>
                <a:solidFill>
                  <a:schemeClr val="tx1"/>
                </a:solidFill>
              </a:defRPr>
            </a:lvl4pPr>
            <a:lvl5pPr marL="1258888" indent="-223838">
              <a:lnSpc>
                <a:spcPct val="100000"/>
              </a:lnSpc>
              <a:spcAft>
                <a:spcPts val="300"/>
              </a:spcAft>
              <a:buClr>
                <a:schemeClr val="bg1">
                  <a:lumMod val="50000"/>
                </a:schemeClr>
              </a:buClr>
              <a:buFont typeface="Wingdings" pitchFamily="2" charset="2"/>
              <a:buChar char="§"/>
              <a:tabLs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A1500B80-C270-E145-8453-8F3F23EACEDC}"/>
              </a:ext>
            </a:extLst>
          </p:cNvPr>
          <p:cNvSpPr>
            <a:spLocks noGrp="1"/>
          </p:cNvSpPr>
          <p:nvPr>
            <p:ph type="sldNum" sz="quarter" idx="12"/>
          </p:nvPr>
        </p:nvSpPr>
        <p:spPr>
          <a:xfrm>
            <a:off x="11401959" y="6356350"/>
            <a:ext cx="368699" cy="282981"/>
          </a:xfrm>
          <a:prstGeom prst="rect">
            <a:avLst/>
          </a:prstGeom>
        </p:spPr>
        <p:txBody>
          <a:bodyPr anchor="ctr"/>
          <a:lstStyle>
            <a:lvl1pPr>
              <a:defRPr lang="en-US" sz="800" kern="1200" smtClean="0">
                <a:solidFill>
                  <a:schemeClr val="bg1">
                    <a:lumMod val="50000"/>
                  </a:schemeClr>
                </a:solidFill>
                <a:latin typeface="Arial" panose="020B0604020202020204" pitchFamily="34" charset="0"/>
                <a:ea typeface="+mn-ea"/>
                <a:cs typeface="Arial" panose="020B0604020202020204" pitchFamily="34" charset="0"/>
              </a:defRPr>
            </a:lvl1pPr>
          </a:lstStyle>
          <a:p>
            <a:fld id="{74197F2B-9405-EE44-AB50-79C814953230}" type="slidenum">
              <a:rPr lang="en-US" smtClean="0"/>
              <a:pPr/>
              <a:t>‹#›</a:t>
            </a:fld>
            <a:endParaRPr lang="en-US" dirty="0"/>
          </a:p>
        </p:txBody>
      </p:sp>
      <p:cxnSp>
        <p:nvCxnSpPr>
          <p:cNvPr id="16" name="Straight Connector 15">
            <a:extLst>
              <a:ext uri="{FF2B5EF4-FFF2-40B4-BE49-F238E27FC236}">
                <a16:creationId xmlns:a16="http://schemas.microsoft.com/office/drawing/2014/main" id="{10F20150-09B8-F04C-817A-5EAA657AD300}"/>
              </a:ext>
            </a:extLst>
          </p:cNvPr>
          <p:cNvCxnSpPr/>
          <p:nvPr userDrawn="1"/>
        </p:nvCxnSpPr>
        <p:spPr>
          <a:xfrm>
            <a:off x="11373308" y="6365011"/>
            <a:ext cx="0" cy="27432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2101F92B-2428-D741-99A6-7BBC36B03127}"/>
              </a:ext>
            </a:extLst>
          </p:cNvPr>
          <p:cNvSpPr/>
          <p:nvPr userDrawn="1"/>
        </p:nvSpPr>
        <p:spPr>
          <a:xfrm>
            <a:off x="0" y="365126"/>
            <a:ext cx="152400" cy="9886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DFF509C2-6D1E-E14F-A4BB-FABD38AB7BE5}"/>
              </a:ext>
            </a:extLst>
          </p:cNvPr>
          <p:cNvSpPr>
            <a:spLocks noGrp="1"/>
          </p:cNvSpPr>
          <p:nvPr>
            <p:ph type="body" sz="quarter" idx="13" hasCustomPrompt="1"/>
          </p:nvPr>
        </p:nvSpPr>
        <p:spPr>
          <a:xfrm>
            <a:off x="365762" y="6258560"/>
            <a:ext cx="7914629" cy="528320"/>
          </a:xfrm>
        </p:spPr>
        <p:txBody>
          <a:bodyPr anchor="t">
            <a:noAutofit/>
          </a:bodyPr>
          <a:lstStyle>
            <a:lvl1pPr marL="0" indent="0">
              <a:lnSpc>
                <a:spcPct val="100000"/>
              </a:lnSpc>
              <a:spcBef>
                <a:spcPts val="0"/>
              </a:spcBef>
              <a:spcAft>
                <a:spcPts val="300"/>
              </a:spcAft>
              <a:buNone/>
              <a:defRPr sz="600">
                <a:solidFill>
                  <a:schemeClr val="tx1">
                    <a:lumMod val="65000"/>
                    <a:lumOff val="35000"/>
                  </a:schemeClr>
                </a:solidFill>
              </a:defRPr>
            </a:lvl1pPr>
          </a:lstStyle>
          <a:p>
            <a:pPr lvl="0"/>
            <a:r>
              <a:rPr lang="en-US" dirty="0"/>
              <a:t>Click to edit source</a:t>
            </a:r>
          </a:p>
        </p:txBody>
      </p:sp>
      <p:sp>
        <p:nvSpPr>
          <p:cNvPr id="10" name="Title 1">
            <a:extLst>
              <a:ext uri="{FF2B5EF4-FFF2-40B4-BE49-F238E27FC236}">
                <a16:creationId xmlns:a16="http://schemas.microsoft.com/office/drawing/2014/main" id="{641BBA9D-F3FD-A544-9095-192AAD2E745D}"/>
              </a:ext>
            </a:extLst>
          </p:cNvPr>
          <p:cNvSpPr>
            <a:spLocks noGrp="1"/>
          </p:cNvSpPr>
          <p:nvPr>
            <p:ph type="title"/>
          </p:nvPr>
        </p:nvSpPr>
        <p:spPr>
          <a:xfrm>
            <a:off x="365766" y="365126"/>
            <a:ext cx="11328386" cy="488314"/>
          </a:xfrm>
        </p:spPr>
        <p:txBody>
          <a:bodyPr/>
          <a:lstStyle>
            <a:lvl1pPr>
              <a:defRPr>
                <a:solidFill>
                  <a:schemeClr val="tx1"/>
                </a:solidFill>
              </a:defRPr>
            </a:lvl1pPr>
          </a:lstStyle>
          <a:p>
            <a:r>
              <a:rPr lang="en-US"/>
              <a:t>Click to edit Master title style</a:t>
            </a:r>
            <a:endParaRPr lang="en-US" dirty="0"/>
          </a:p>
        </p:txBody>
      </p:sp>
      <p:sp>
        <p:nvSpPr>
          <p:cNvPr id="12" name="Text Placeholder 2">
            <a:extLst>
              <a:ext uri="{FF2B5EF4-FFF2-40B4-BE49-F238E27FC236}">
                <a16:creationId xmlns:a16="http://schemas.microsoft.com/office/drawing/2014/main" id="{D0F6A520-45A7-954F-8CCC-4A6A787B113D}"/>
              </a:ext>
            </a:extLst>
          </p:cNvPr>
          <p:cNvSpPr>
            <a:spLocks noGrp="1"/>
          </p:cNvSpPr>
          <p:nvPr>
            <p:ph type="body" sz="quarter" idx="15"/>
          </p:nvPr>
        </p:nvSpPr>
        <p:spPr>
          <a:xfrm>
            <a:off x="365763" y="854075"/>
            <a:ext cx="11328061" cy="500063"/>
          </a:xfrm>
        </p:spPr>
        <p:txBody>
          <a:bodyPr>
            <a:normAutofit/>
          </a:bodyPr>
          <a:lstStyle>
            <a:lvl1pPr>
              <a:lnSpc>
                <a:spcPct val="100000"/>
              </a:lnSpc>
              <a:spcBef>
                <a:spcPts val="0"/>
              </a:spcBef>
              <a:spcAft>
                <a:spcPts val="300"/>
              </a:spcAft>
              <a:buNone/>
              <a:defRPr sz="2000"/>
            </a:lvl1pPr>
          </a:lstStyle>
          <a:p>
            <a:pPr lvl="0"/>
            <a:r>
              <a:rPr lang="en-US"/>
              <a:t>Click to edit Master text styles</a:t>
            </a:r>
          </a:p>
        </p:txBody>
      </p:sp>
      <p:sp>
        <p:nvSpPr>
          <p:cNvPr id="13" name="Content Placeholder 2">
            <a:extLst>
              <a:ext uri="{FF2B5EF4-FFF2-40B4-BE49-F238E27FC236}">
                <a16:creationId xmlns:a16="http://schemas.microsoft.com/office/drawing/2014/main" id="{D668A731-49FC-5B49-B0A3-076F750BECFD}"/>
              </a:ext>
            </a:extLst>
          </p:cNvPr>
          <p:cNvSpPr>
            <a:spLocks noGrp="1"/>
          </p:cNvSpPr>
          <p:nvPr>
            <p:ph idx="16"/>
          </p:nvPr>
        </p:nvSpPr>
        <p:spPr>
          <a:xfrm>
            <a:off x="6420790" y="1591627"/>
            <a:ext cx="5273034" cy="4581843"/>
          </a:xfrm>
        </p:spPr>
        <p:txBody>
          <a:bodyPr/>
          <a:lstStyle>
            <a:lvl1pPr>
              <a:lnSpc>
                <a:spcPct val="100000"/>
              </a:lnSpc>
              <a:spcAft>
                <a:spcPts val="300"/>
              </a:spcAft>
              <a:buClr>
                <a:schemeClr val="accent1"/>
              </a:buClr>
              <a:defRPr sz="2400">
                <a:solidFill>
                  <a:schemeClr val="tx1"/>
                </a:solidFill>
              </a:defRPr>
            </a:lvl1pPr>
            <a:lvl2pPr>
              <a:lnSpc>
                <a:spcPct val="100000"/>
              </a:lnSpc>
              <a:spcAft>
                <a:spcPts val="300"/>
              </a:spcAft>
              <a:defRPr>
                <a:solidFill>
                  <a:schemeClr val="tx1"/>
                </a:solidFill>
              </a:defRPr>
            </a:lvl2pPr>
            <a:lvl3pPr marL="750888" indent="-203200">
              <a:lnSpc>
                <a:spcPct val="100000"/>
              </a:lnSpc>
              <a:spcAft>
                <a:spcPts val="300"/>
              </a:spcAft>
              <a:buClr>
                <a:schemeClr val="bg1">
                  <a:lumMod val="50000"/>
                </a:schemeClr>
              </a:buClr>
              <a:tabLst/>
              <a:defRPr>
                <a:solidFill>
                  <a:schemeClr val="tx1"/>
                </a:solidFill>
              </a:defRPr>
            </a:lvl3pPr>
            <a:lvl4pPr marL="1035050" indent="-233363">
              <a:lnSpc>
                <a:spcPct val="100000"/>
              </a:lnSpc>
              <a:spcAft>
                <a:spcPts val="300"/>
              </a:spcAft>
              <a:buClr>
                <a:schemeClr val="bg1">
                  <a:lumMod val="50000"/>
                </a:schemeClr>
              </a:buClr>
              <a:buFont typeface="Wingdings" pitchFamily="2" charset="2"/>
              <a:buChar char="§"/>
              <a:tabLst/>
              <a:defRPr>
                <a:solidFill>
                  <a:schemeClr val="tx1"/>
                </a:solidFill>
              </a:defRPr>
            </a:lvl4pPr>
            <a:lvl5pPr marL="1258888" indent="-223838">
              <a:lnSpc>
                <a:spcPct val="100000"/>
              </a:lnSpc>
              <a:spcAft>
                <a:spcPts val="300"/>
              </a:spcAft>
              <a:buClr>
                <a:schemeClr val="bg1">
                  <a:lumMod val="50000"/>
                </a:schemeClr>
              </a:buClr>
              <a:buFont typeface="Wingdings" pitchFamily="2" charset="2"/>
              <a:buChar char="§"/>
              <a:tabLs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05395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C3D612-C431-284B-AABF-012B690CA83F}"/>
              </a:ext>
            </a:extLst>
          </p:cNvPr>
          <p:cNvSpPr>
            <a:spLocks noGrp="1"/>
          </p:cNvSpPr>
          <p:nvPr>
            <p:ph type="title"/>
          </p:nvPr>
        </p:nvSpPr>
        <p:spPr>
          <a:xfrm>
            <a:off x="838200" y="365126"/>
            <a:ext cx="10515600" cy="98866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08DA6-FD8D-9247-933A-52F834446A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21"/>
    </p:custDataLst>
    <p:extLst>
      <p:ext uri="{BB962C8B-B14F-4D97-AF65-F5344CB8AC3E}">
        <p14:creationId xmlns:p14="http://schemas.microsoft.com/office/powerpoint/2010/main" val="197301359"/>
      </p:ext>
    </p:extLst>
  </p:cSld>
  <p:clrMap bg1="lt1" tx1="dk1" bg2="lt2" tx2="dk2" accent1="accent1" accent2="accent2" accent3="accent3" accent4="accent4" accent5="accent5" accent6="accent6" hlink="hlink" folHlink="folHlink"/>
  <p:sldLayoutIdLst>
    <p:sldLayoutId id="2147483680" r:id="rId1"/>
    <p:sldLayoutId id="2147483709" r:id="rId2"/>
    <p:sldLayoutId id="2147483705" r:id="rId3"/>
    <p:sldLayoutId id="2147483708" r:id="rId4"/>
    <p:sldLayoutId id="2147483681" r:id="rId5"/>
    <p:sldLayoutId id="2147483718" r:id="rId6"/>
    <p:sldLayoutId id="2147483713" r:id="rId7"/>
    <p:sldLayoutId id="2147483716" r:id="rId8"/>
    <p:sldLayoutId id="2147483714" r:id="rId9"/>
    <p:sldLayoutId id="2147483717" r:id="rId10"/>
    <p:sldLayoutId id="2147483712" r:id="rId11"/>
    <p:sldLayoutId id="2147483719" r:id="rId12"/>
    <p:sldLayoutId id="2147483711" r:id="rId13"/>
    <p:sldLayoutId id="2147483698" r:id="rId14"/>
    <p:sldLayoutId id="2147483715" r:id="rId15"/>
    <p:sldLayoutId id="2147483684" r:id="rId16"/>
    <p:sldLayoutId id="2147483704" r:id="rId17"/>
    <p:sldLayoutId id="2147483686" r:id="rId18"/>
    <p:sldLayoutId id="2147483697" r:id="rId19"/>
  </p:sldLayoutIdLst>
  <p:hf hdr="0" ftr="0" dt="0"/>
  <p:txStyles>
    <p:titleStyle>
      <a:lvl1pPr algn="l" defTabSz="914400" rtl="0" eaLnBrk="1" latinLnBrk="0" hangingPunct="1">
        <a:lnSpc>
          <a:spcPct val="90000"/>
        </a:lnSpc>
        <a:spcBef>
          <a:spcPct val="0"/>
        </a:spcBef>
        <a:buNone/>
        <a:defRPr sz="3200" b="1" i="0" kern="1200">
          <a:solidFill>
            <a:schemeClr val="tx1"/>
          </a:solidFill>
          <a:latin typeface="+mj-lt"/>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spcAft>
          <a:spcPts val="300"/>
        </a:spcAft>
        <a:buClr>
          <a:schemeClr val="accent1"/>
        </a:buClr>
        <a:buFont typeface="Wingdings"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502920" indent="-228600" algn="l" defTabSz="914400" rtl="0" eaLnBrk="1" latinLnBrk="0" hangingPunct="1">
        <a:lnSpc>
          <a:spcPct val="100000"/>
        </a:lnSpc>
        <a:spcBef>
          <a:spcPts val="500"/>
        </a:spcBef>
        <a:spcAft>
          <a:spcPts val="300"/>
        </a:spcAft>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752475" indent="-204788" algn="l" defTabSz="914400" rtl="0" eaLnBrk="1" latinLnBrk="0" hangingPunct="1">
        <a:lnSpc>
          <a:spcPct val="100000"/>
        </a:lnSpc>
        <a:spcBef>
          <a:spcPts val="500"/>
        </a:spcBef>
        <a:spcAft>
          <a:spcPts val="300"/>
        </a:spcAft>
        <a:buClr>
          <a:schemeClr val="bg1">
            <a:lumMod val="65000"/>
          </a:schemeClr>
        </a:buClr>
        <a:buFont typeface="Wingdings" pitchFamily="2" charset="2"/>
        <a:buChar char="§"/>
        <a:tabLst/>
        <a:defRPr sz="1800" kern="1200">
          <a:solidFill>
            <a:schemeClr val="tx1"/>
          </a:solidFill>
          <a:latin typeface="Arial" panose="020B0604020202020204" pitchFamily="34" charset="0"/>
          <a:ea typeface="+mn-ea"/>
          <a:cs typeface="Arial" panose="020B0604020202020204" pitchFamily="34" charset="0"/>
        </a:defRPr>
      </a:lvl3pPr>
      <a:lvl4pPr marL="1033463" indent="-222250" algn="l" defTabSz="914400" rtl="0" eaLnBrk="1" latinLnBrk="0" hangingPunct="1">
        <a:lnSpc>
          <a:spcPct val="100000"/>
        </a:lnSpc>
        <a:spcBef>
          <a:spcPts val="500"/>
        </a:spcBef>
        <a:spcAft>
          <a:spcPts val="300"/>
        </a:spcAft>
        <a:buClr>
          <a:schemeClr val="bg1">
            <a:lumMod val="50000"/>
          </a:schemeClr>
        </a:buClr>
        <a:buFont typeface="Wingdings" pitchFamily="2" charset="2"/>
        <a:buChar char="§"/>
        <a:tabLst/>
        <a:defRPr sz="1800" kern="1200">
          <a:solidFill>
            <a:schemeClr val="tx1"/>
          </a:solidFill>
          <a:latin typeface="Arial" panose="020B0604020202020204" pitchFamily="34" charset="0"/>
          <a:ea typeface="+mn-ea"/>
          <a:cs typeface="Arial" panose="020B0604020202020204" pitchFamily="34" charset="0"/>
        </a:defRPr>
      </a:lvl4pPr>
      <a:lvl5pPr marL="1257300" indent="-223838" algn="l" defTabSz="914400" rtl="0" eaLnBrk="1" latinLnBrk="0" hangingPunct="1">
        <a:lnSpc>
          <a:spcPct val="100000"/>
        </a:lnSpc>
        <a:spcBef>
          <a:spcPts val="500"/>
        </a:spcBef>
        <a:spcAft>
          <a:spcPts val="300"/>
        </a:spcAft>
        <a:buClr>
          <a:schemeClr val="bg1">
            <a:lumMod val="50000"/>
          </a:schemeClr>
        </a:buClr>
        <a:buFont typeface="Wingdings" pitchFamily="2" charset="2"/>
        <a:buChar char="§"/>
        <a:tabLst/>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tags" Target="../tags/tag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tags" Target="../tags/tag1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tags" Target="../tags/tag1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tags" Target="../tags/tag18.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tags" Target="../tags/tag19.xml"/><Relationship Id="rId4" Type="http://schemas.openxmlformats.org/officeDocument/2006/relationships/image" Target="../media/image6.em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7.xml"/><Relationship Id="rId1" Type="http://schemas.openxmlformats.org/officeDocument/2006/relationships/tags" Target="../tags/tag20.xml"/><Relationship Id="rId4" Type="http://schemas.openxmlformats.org/officeDocument/2006/relationships/image" Target="../media/image7.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7.xml"/><Relationship Id="rId1" Type="http://schemas.openxmlformats.org/officeDocument/2006/relationships/tags" Target="../tags/tag21.xml"/><Relationship Id="rId4" Type="http://schemas.openxmlformats.org/officeDocument/2006/relationships/image" Target="../media/image7.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1.xml"/><Relationship Id="rId1" Type="http://schemas.openxmlformats.org/officeDocument/2006/relationships/tags" Target="../tags/tag2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xml"/><Relationship Id="rId1" Type="http://schemas.openxmlformats.org/officeDocument/2006/relationships/tags" Target="../tags/tag23.xml"/><Relationship Id="rId4" Type="http://schemas.openxmlformats.org/officeDocument/2006/relationships/image" Target="../media/image8.em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xml"/><Relationship Id="rId1" Type="http://schemas.openxmlformats.org/officeDocument/2006/relationships/tags" Target="../tags/tag24.xml"/><Relationship Id="rId4" Type="http://schemas.openxmlformats.org/officeDocument/2006/relationships/image" Target="../media/image9.em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xml"/><Relationship Id="rId1" Type="http://schemas.openxmlformats.org/officeDocument/2006/relationships/tags" Target="../tags/tag25.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1.JP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7.xml"/><Relationship Id="rId1" Type="http://schemas.openxmlformats.org/officeDocument/2006/relationships/tags" Target="../tags/tag26.xml"/><Relationship Id="rId4" Type="http://schemas.openxmlformats.org/officeDocument/2006/relationships/image" Target="../media/image7.JP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5.xml"/><Relationship Id="rId1" Type="http://schemas.openxmlformats.org/officeDocument/2006/relationships/tags" Target="../tags/tag2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5.xml"/><Relationship Id="rId1" Type="http://schemas.openxmlformats.org/officeDocument/2006/relationships/tags" Target="../tags/tag28.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7.xml"/><Relationship Id="rId1" Type="http://schemas.openxmlformats.org/officeDocument/2006/relationships/tags" Target="../tags/tag29.xml"/><Relationship Id="rId4" Type="http://schemas.openxmlformats.org/officeDocument/2006/relationships/image" Target="../media/image10.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1.xml"/><Relationship Id="rId1" Type="http://schemas.openxmlformats.org/officeDocument/2006/relationships/tags" Target="../tags/tag30.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xml"/><Relationship Id="rId1" Type="http://schemas.openxmlformats.org/officeDocument/2006/relationships/tags" Target="../tags/tag31.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package" Target="../embeddings/Microsoft_Visio_Drawing.vsdx"/></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5.xml"/><Relationship Id="rId1" Type="http://schemas.openxmlformats.org/officeDocument/2006/relationships/tags" Target="../tags/tag32.xml"/><Relationship Id="rId4" Type="http://schemas.openxmlformats.org/officeDocument/2006/relationships/image" Target="../media/image13.em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5.xml"/><Relationship Id="rId1" Type="http://schemas.openxmlformats.org/officeDocument/2006/relationships/tags" Target="../tags/tag33.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7.xml"/><Relationship Id="rId1" Type="http://schemas.openxmlformats.org/officeDocument/2006/relationships/tags" Target="../tags/tag34.xml"/><Relationship Id="rId4" Type="http://schemas.openxmlformats.org/officeDocument/2006/relationships/image" Target="../media/image10.JP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5.xml"/><Relationship Id="rId1" Type="http://schemas.openxmlformats.org/officeDocument/2006/relationships/tags" Target="../tags/tag3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7.xml"/><Relationship Id="rId1" Type="http://schemas.openxmlformats.org/officeDocument/2006/relationships/tags" Target="../tags/tag36.xml"/><Relationship Id="rId4" Type="http://schemas.openxmlformats.org/officeDocument/2006/relationships/image" Target="../media/image14.JP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1.xml"/><Relationship Id="rId1" Type="http://schemas.openxmlformats.org/officeDocument/2006/relationships/tags" Target="../tags/tag37.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5.xml"/><Relationship Id="rId1" Type="http://schemas.openxmlformats.org/officeDocument/2006/relationships/tags" Target="../tags/tag38.xml"/><Relationship Id="rId4" Type="http://schemas.openxmlformats.org/officeDocument/2006/relationships/image" Target="../media/image15.emf"/></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5.xml"/><Relationship Id="rId1" Type="http://schemas.openxmlformats.org/officeDocument/2006/relationships/tags" Target="../tags/tag39.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7.xml"/><Relationship Id="rId1" Type="http://schemas.openxmlformats.org/officeDocument/2006/relationships/tags" Target="../tags/tag40.xml"/><Relationship Id="rId4" Type="http://schemas.openxmlformats.org/officeDocument/2006/relationships/image" Target="../media/image14.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5.xml"/><Relationship Id="rId1" Type="http://schemas.openxmlformats.org/officeDocument/2006/relationships/tags" Target="../tags/tag41.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7.xml"/><Relationship Id="rId1" Type="http://schemas.openxmlformats.org/officeDocument/2006/relationships/tags" Target="../tags/tag42.xml"/><Relationship Id="rId5" Type="http://schemas.openxmlformats.org/officeDocument/2006/relationships/comments" Target="../comments/comment1.xml"/><Relationship Id="rId4" Type="http://schemas.openxmlformats.org/officeDocument/2006/relationships/image" Target="../media/image16.JP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1.xml"/><Relationship Id="rId1" Type="http://schemas.openxmlformats.org/officeDocument/2006/relationships/tags" Target="../tags/tag43.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5.xml"/><Relationship Id="rId1" Type="http://schemas.openxmlformats.org/officeDocument/2006/relationships/tags" Target="../tags/tag44.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emf"/></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5.xml"/><Relationship Id="rId1" Type="http://schemas.openxmlformats.org/officeDocument/2006/relationships/tags" Target="../tags/tag45.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1.xml"/><Relationship Id="rId1" Type="http://schemas.openxmlformats.org/officeDocument/2006/relationships/tags" Target="../tags/tag10.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5.xml"/><Relationship Id="rId1" Type="http://schemas.openxmlformats.org/officeDocument/2006/relationships/tags" Target="../tags/tag46.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7.xml"/><Relationship Id="rId1" Type="http://schemas.openxmlformats.org/officeDocument/2006/relationships/tags" Target="../tags/tag47.xml"/><Relationship Id="rId4" Type="http://schemas.openxmlformats.org/officeDocument/2006/relationships/image" Target="../media/image16.JP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5.xml"/><Relationship Id="rId1" Type="http://schemas.openxmlformats.org/officeDocument/2006/relationships/tags" Target="../tags/tag48.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5.xml"/><Relationship Id="rId1" Type="http://schemas.openxmlformats.org/officeDocument/2006/relationships/tags" Target="../tags/tag49.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7.xml"/><Relationship Id="rId1" Type="http://schemas.openxmlformats.org/officeDocument/2006/relationships/tags" Target="../tags/tag50.xml"/><Relationship Id="rId5" Type="http://schemas.openxmlformats.org/officeDocument/2006/relationships/comments" Target="../comments/comment2.xml"/><Relationship Id="rId4" Type="http://schemas.openxmlformats.org/officeDocument/2006/relationships/image" Target="../media/image23.JP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1.xml"/><Relationship Id="rId1" Type="http://schemas.openxmlformats.org/officeDocument/2006/relationships/tags" Target="../tags/tag51.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7" Type="http://schemas.openxmlformats.org/officeDocument/2006/relationships/image" Target="../media/image27.emf"/><Relationship Id="rId2" Type="http://schemas.openxmlformats.org/officeDocument/2006/relationships/slideLayout" Target="../slideLayouts/slideLayout5.xml"/><Relationship Id="rId1" Type="http://schemas.openxmlformats.org/officeDocument/2006/relationships/tags" Target="../tags/tag52.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5.xml"/><Relationship Id="rId1" Type="http://schemas.openxmlformats.org/officeDocument/2006/relationships/tags" Target="../tags/tag53.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7.xml"/><Relationship Id="rId1" Type="http://schemas.openxmlformats.org/officeDocument/2006/relationships/tags" Target="../tags/tag54.xml"/><Relationship Id="rId4" Type="http://schemas.openxmlformats.org/officeDocument/2006/relationships/image" Target="../media/image23.JP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5.xml"/><Relationship Id="rId1" Type="http://schemas.openxmlformats.org/officeDocument/2006/relationships/tags" Target="../tags/tag5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ags" Target="../tags/tag11.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7.xml"/><Relationship Id="rId1" Type="http://schemas.openxmlformats.org/officeDocument/2006/relationships/tags" Target="../tags/tag56.xml"/><Relationship Id="rId5" Type="http://schemas.openxmlformats.org/officeDocument/2006/relationships/comments" Target="../comments/comment3.xml"/><Relationship Id="rId4" Type="http://schemas.openxmlformats.org/officeDocument/2006/relationships/image" Target="../media/image28.JP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1.xml"/><Relationship Id="rId1" Type="http://schemas.openxmlformats.org/officeDocument/2006/relationships/tags" Target="../tags/tag57.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7" Type="http://schemas.openxmlformats.org/officeDocument/2006/relationships/image" Target="../media/image31.emf"/><Relationship Id="rId2" Type="http://schemas.openxmlformats.org/officeDocument/2006/relationships/slideLayout" Target="../slideLayouts/slideLayout5.xml"/><Relationship Id="rId1" Type="http://schemas.openxmlformats.org/officeDocument/2006/relationships/tags" Target="../tags/tag58.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JP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7.xml"/><Relationship Id="rId1" Type="http://schemas.openxmlformats.org/officeDocument/2006/relationships/tags" Target="../tags/tag59.xml"/><Relationship Id="rId5" Type="http://schemas.openxmlformats.org/officeDocument/2006/relationships/comments" Target="../comments/comment4.xml"/><Relationship Id="rId4" Type="http://schemas.openxmlformats.org/officeDocument/2006/relationships/image" Target="../media/image32.JP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1.xml"/><Relationship Id="rId1" Type="http://schemas.openxmlformats.org/officeDocument/2006/relationships/tags" Target="../tags/tag60.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7" Type="http://schemas.openxmlformats.org/officeDocument/2006/relationships/image" Target="../media/image36.emf"/><Relationship Id="rId2" Type="http://schemas.openxmlformats.org/officeDocument/2006/relationships/slideLayout" Target="../slideLayouts/slideLayout5.xml"/><Relationship Id="rId1" Type="http://schemas.openxmlformats.org/officeDocument/2006/relationships/tags" Target="../tags/tag6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5.xml"/><Relationship Id="rId1" Type="http://schemas.openxmlformats.org/officeDocument/2006/relationships/tags" Target="../tags/tag62.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7.xml"/><Relationship Id="rId1" Type="http://schemas.openxmlformats.org/officeDocument/2006/relationships/tags" Target="../tags/tag63.xml"/><Relationship Id="rId4" Type="http://schemas.openxmlformats.org/officeDocument/2006/relationships/image" Target="../media/image28.JP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5.xml"/><Relationship Id="rId1" Type="http://schemas.openxmlformats.org/officeDocument/2006/relationships/tags" Target="../tags/tag64.xml"/><Relationship Id="rId4" Type="http://schemas.openxmlformats.org/officeDocument/2006/relationships/image" Target="../media/image37.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5.xml"/><Relationship Id="rId1" Type="http://schemas.openxmlformats.org/officeDocument/2006/relationships/tags" Target="../tags/tag65.xml"/><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7.xml"/><Relationship Id="rId1" Type="http://schemas.openxmlformats.org/officeDocument/2006/relationships/tags" Target="../tags/tag12.xml"/><Relationship Id="rId4" Type="http://schemas.openxmlformats.org/officeDocument/2006/relationships/image" Target="../media/image2.JP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7.xml"/><Relationship Id="rId1" Type="http://schemas.openxmlformats.org/officeDocument/2006/relationships/tags" Target="../tags/tag66.xml"/><Relationship Id="rId5" Type="http://schemas.openxmlformats.org/officeDocument/2006/relationships/comments" Target="../comments/comment5.xml"/><Relationship Id="rId4" Type="http://schemas.openxmlformats.org/officeDocument/2006/relationships/image" Target="../media/image1.JP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1.xml"/><Relationship Id="rId1" Type="http://schemas.openxmlformats.org/officeDocument/2006/relationships/tags" Target="../tags/tag67.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5.xml"/><Relationship Id="rId1" Type="http://schemas.openxmlformats.org/officeDocument/2006/relationships/tags" Target="../tags/tag68.xml"/><Relationship Id="rId6" Type="http://schemas.openxmlformats.org/officeDocument/2006/relationships/image" Target="../media/image41.emf"/><Relationship Id="rId5" Type="http://schemas.openxmlformats.org/officeDocument/2006/relationships/image" Target="../media/image40.png"/><Relationship Id="rId4" Type="http://schemas.openxmlformats.org/officeDocument/2006/relationships/image" Target="../media/image39.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7" Type="http://schemas.openxmlformats.org/officeDocument/2006/relationships/image" Target="../media/image45.emf"/><Relationship Id="rId2" Type="http://schemas.openxmlformats.org/officeDocument/2006/relationships/slideLayout" Target="../slideLayouts/slideLayout5.xml"/><Relationship Id="rId1" Type="http://schemas.openxmlformats.org/officeDocument/2006/relationships/tags" Target="../tags/tag69.xml"/><Relationship Id="rId6" Type="http://schemas.openxmlformats.org/officeDocument/2006/relationships/image" Target="../media/image44.emf"/><Relationship Id="rId5" Type="http://schemas.openxmlformats.org/officeDocument/2006/relationships/image" Target="../media/image43.emf"/><Relationship Id="rId4" Type="http://schemas.openxmlformats.org/officeDocument/2006/relationships/image" Target="../media/image42.emf"/></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5.xml"/><Relationship Id="rId1" Type="http://schemas.openxmlformats.org/officeDocument/2006/relationships/tags" Target="../tags/tag70.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7.xml"/><Relationship Id="rId1" Type="http://schemas.openxmlformats.org/officeDocument/2006/relationships/tags" Target="../tags/tag71.xml"/><Relationship Id="rId4" Type="http://schemas.openxmlformats.org/officeDocument/2006/relationships/image" Target="../media/image1.JP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5.xml"/><Relationship Id="rId1" Type="http://schemas.openxmlformats.org/officeDocument/2006/relationships/tags" Target="../tags/tag72.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5.xml"/><Relationship Id="rId1" Type="http://schemas.openxmlformats.org/officeDocument/2006/relationships/tags" Target="../tags/tag73.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7.xml"/><Relationship Id="rId1" Type="http://schemas.openxmlformats.org/officeDocument/2006/relationships/tags" Target="../tags/tag74.xml"/><Relationship Id="rId5" Type="http://schemas.openxmlformats.org/officeDocument/2006/relationships/comments" Target="../comments/comment6.xml"/><Relationship Id="rId4" Type="http://schemas.openxmlformats.org/officeDocument/2006/relationships/image" Target="../media/image1.JP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1.xml"/><Relationship Id="rId1" Type="http://schemas.openxmlformats.org/officeDocument/2006/relationships/tags" Target="../tags/tag75.xml"/></Relationships>
</file>

<file path=ppt/slides/_rels/slide7.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3.xml"/><Relationship Id="rId6" Type="http://schemas.openxmlformats.org/officeDocument/2006/relationships/image" Target="../media/image3.png"/><Relationship Id="rId5" Type="http://schemas.openxmlformats.org/officeDocument/2006/relationships/notesSlide" Target="../notesSlides/notesSlide7.xml"/><Relationship Id="rId4"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5.xml"/><Relationship Id="rId1" Type="http://schemas.openxmlformats.org/officeDocument/2006/relationships/tags" Target="../tags/tag76.xml"/><Relationship Id="rId4" Type="http://schemas.openxmlformats.org/officeDocument/2006/relationships/image" Target="../media/image46.emf"/></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5.xml"/><Relationship Id="rId1" Type="http://schemas.openxmlformats.org/officeDocument/2006/relationships/tags" Target="../tags/tag77.xml"/><Relationship Id="rId4" Type="http://schemas.openxmlformats.org/officeDocument/2006/relationships/image" Target="../media/image47.emf"/></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11.xml"/><Relationship Id="rId1" Type="http://schemas.openxmlformats.org/officeDocument/2006/relationships/tags" Target="../tags/tag78.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17.xml"/><Relationship Id="rId1" Type="http://schemas.openxmlformats.org/officeDocument/2006/relationships/tags" Target="../tags/tag79.xml"/><Relationship Id="rId4" Type="http://schemas.openxmlformats.org/officeDocument/2006/relationships/image" Target="../media/image1.JP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5.xml"/><Relationship Id="rId1" Type="http://schemas.openxmlformats.org/officeDocument/2006/relationships/tags" Target="../tags/tag80.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17.xml"/><Relationship Id="rId1" Type="http://schemas.openxmlformats.org/officeDocument/2006/relationships/tags" Target="../tags/tag81.xml"/><Relationship Id="rId4" Type="http://schemas.openxmlformats.org/officeDocument/2006/relationships/image" Target="../media/image1.JP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5.xml"/><Relationship Id="rId1" Type="http://schemas.openxmlformats.org/officeDocument/2006/relationships/tags" Target="../tags/tag82.xml"/><Relationship Id="rId4" Type="http://schemas.openxmlformats.org/officeDocument/2006/relationships/image" Target="../media/image48.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11.xml"/><Relationship Id="rId1" Type="http://schemas.openxmlformats.org/officeDocument/2006/relationships/tags" Target="../tags/tag83.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17.xml"/><Relationship Id="rId1" Type="http://schemas.openxmlformats.org/officeDocument/2006/relationships/tags" Target="../tags/tag84.xml"/><Relationship Id="rId4" Type="http://schemas.openxmlformats.org/officeDocument/2006/relationships/image" Target="../media/image1.JP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5.xml"/><Relationship Id="rId1" Type="http://schemas.openxmlformats.org/officeDocument/2006/relationships/tags" Target="../tags/tag85.xml"/><Relationship Id="rId4" Type="http://schemas.openxmlformats.org/officeDocument/2006/relationships/image" Target="../media/image4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tags" Target="../tags/tag14.xml"/><Relationship Id="rId4" Type="http://schemas.openxmlformats.org/officeDocument/2006/relationships/image" Target="../media/image4.emf"/></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17.xml"/><Relationship Id="rId1" Type="http://schemas.openxmlformats.org/officeDocument/2006/relationships/tags" Target="../tags/tag86.xml"/><Relationship Id="rId4" Type="http://schemas.openxmlformats.org/officeDocument/2006/relationships/image" Target="../media/image1.JP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11.xml"/><Relationship Id="rId1" Type="http://schemas.openxmlformats.org/officeDocument/2006/relationships/tags" Target="../tags/tag87.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11.xml"/><Relationship Id="rId1" Type="http://schemas.openxmlformats.org/officeDocument/2006/relationships/tags" Target="../tags/tag88.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17.xml"/><Relationship Id="rId1" Type="http://schemas.openxmlformats.org/officeDocument/2006/relationships/tags" Target="../tags/tag89.xml"/><Relationship Id="rId4" Type="http://schemas.openxmlformats.org/officeDocument/2006/relationships/image" Target="../media/image1.JP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5.xml"/><Relationship Id="rId1" Type="http://schemas.openxmlformats.org/officeDocument/2006/relationships/tags" Target="../tags/tag90.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5.xml"/><Relationship Id="rId1" Type="http://schemas.openxmlformats.org/officeDocument/2006/relationships/tags" Target="../tags/tag91.xml"/><Relationship Id="rId4" Type="http://schemas.openxmlformats.org/officeDocument/2006/relationships/image" Target="../media/image49.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17.xml"/><Relationship Id="rId1" Type="http://schemas.openxmlformats.org/officeDocument/2006/relationships/tags" Target="../tags/tag92.xml"/><Relationship Id="rId4" Type="http://schemas.openxmlformats.org/officeDocument/2006/relationships/image" Target="../media/image50.jp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5.xml"/><Relationship Id="rId1" Type="http://schemas.openxmlformats.org/officeDocument/2006/relationships/tags" Target="../tags/tag93.xml"/><Relationship Id="rId4" Type="http://schemas.openxmlformats.org/officeDocument/2006/relationships/image" Target="../media/image49.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5.xml"/><Relationship Id="rId1" Type="http://schemas.openxmlformats.org/officeDocument/2006/relationships/tags" Target="../tags/tag94.xml"/><Relationship Id="rId4" Type="http://schemas.openxmlformats.org/officeDocument/2006/relationships/image" Target="../media/image51.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18.xml"/><Relationship Id="rId1" Type="http://schemas.openxmlformats.org/officeDocument/2006/relationships/tags" Target="../tags/tag95.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tags" Target="../tags/tag15.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AC69B-7215-8044-A219-DEEE3F3707F1}"/>
              </a:ext>
            </a:extLst>
          </p:cNvPr>
          <p:cNvSpPr>
            <a:spLocks noGrp="1"/>
          </p:cNvSpPr>
          <p:nvPr>
            <p:ph type="title"/>
          </p:nvPr>
        </p:nvSpPr>
        <p:spPr/>
        <p:txBody>
          <a:bodyPr/>
          <a:lstStyle/>
          <a:p>
            <a:r>
              <a:rPr lang="en-US" dirty="0"/>
              <a:t>Technical Training </a:t>
            </a:r>
          </a:p>
        </p:txBody>
      </p:sp>
      <p:sp>
        <p:nvSpPr>
          <p:cNvPr id="3" name="Text Placeholder 2">
            <a:extLst>
              <a:ext uri="{FF2B5EF4-FFF2-40B4-BE49-F238E27FC236}">
                <a16:creationId xmlns:a16="http://schemas.microsoft.com/office/drawing/2014/main" id="{23D24B07-C16A-0440-99E2-087E1157BE3D}"/>
              </a:ext>
            </a:extLst>
          </p:cNvPr>
          <p:cNvSpPr>
            <a:spLocks noGrp="1"/>
          </p:cNvSpPr>
          <p:nvPr>
            <p:ph type="body" idx="1"/>
          </p:nvPr>
        </p:nvSpPr>
        <p:spPr/>
        <p:txBody>
          <a:bodyPr/>
          <a:lstStyle/>
          <a:p>
            <a:r>
              <a:rPr lang="en-US" dirty="0"/>
              <a:t>Greg Rollins</a:t>
            </a:r>
          </a:p>
          <a:p>
            <a:r>
              <a:rPr lang="en-US" dirty="0"/>
              <a:t>Lakewood, November 2021</a:t>
            </a:r>
          </a:p>
        </p:txBody>
      </p:sp>
      <p:sp>
        <p:nvSpPr>
          <p:cNvPr id="4" name="Text Placeholder 3">
            <a:extLst>
              <a:ext uri="{FF2B5EF4-FFF2-40B4-BE49-F238E27FC236}">
                <a16:creationId xmlns:a16="http://schemas.microsoft.com/office/drawing/2014/main" id="{79B525C5-2590-4841-BF4C-569A81E125ED}"/>
              </a:ext>
            </a:extLst>
          </p:cNvPr>
          <p:cNvSpPr>
            <a:spLocks noGrp="1"/>
          </p:cNvSpPr>
          <p:nvPr>
            <p:ph type="body" sz="quarter" idx="11"/>
          </p:nvPr>
        </p:nvSpPr>
        <p:spPr/>
        <p:txBody>
          <a:bodyPr/>
          <a:lstStyle/>
          <a:p>
            <a:r>
              <a:rPr lang="en-US" dirty="0"/>
              <a:t>Version 1.0</a:t>
            </a:r>
          </a:p>
        </p:txBody>
      </p:sp>
    </p:spTree>
    <p:custDataLst>
      <p:tags r:id="rId1"/>
    </p:custDataLst>
    <p:extLst>
      <p:ext uri="{BB962C8B-B14F-4D97-AF65-F5344CB8AC3E}">
        <p14:creationId xmlns:p14="http://schemas.microsoft.com/office/powerpoint/2010/main" val="25353027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04698A0-8628-4AAD-B1D4-F8B9E7114BB3}"/>
              </a:ext>
            </a:extLst>
          </p:cNvPr>
          <p:cNvSpPr>
            <a:spLocks noGrp="1"/>
          </p:cNvSpPr>
          <p:nvPr>
            <p:ph type="sldNum" sz="quarter" idx="12"/>
          </p:nvPr>
        </p:nvSpPr>
        <p:spPr/>
        <p:txBody>
          <a:bodyPr/>
          <a:lstStyle/>
          <a:p>
            <a:fld id="{74197F2B-9405-EE44-AB50-79C814953230}" type="slidenum">
              <a:rPr lang="en-US" smtClean="0"/>
              <a:pPr/>
              <a:t>10</a:t>
            </a:fld>
            <a:endParaRPr lang="en-US" dirty="0"/>
          </a:p>
        </p:txBody>
      </p:sp>
      <p:sp>
        <p:nvSpPr>
          <p:cNvPr id="6" name="Title 5">
            <a:extLst>
              <a:ext uri="{FF2B5EF4-FFF2-40B4-BE49-F238E27FC236}">
                <a16:creationId xmlns:a16="http://schemas.microsoft.com/office/drawing/2014/main" id="{799D3A63-F304-4F95-8B80-DFF8913B15AB}"/>
              </a:ext>
            </a:extLst>
          </p:cNvPr>
          <p:cNvSpPr>
            <a:spLocks noGrp="1"/>
          </p:cNvSpPr>
          <p:nvPr>
            <p:ph type="title"/>
          </p:nvPr>
        </p:nvSpPr>
        <p:spPr/>
        <p:txBody>
          <a:bodyPr/>
          <a:lstStyle/>
          <a:p>
            <a:r>
              <a:rPr lang="en-US" dirty="0"/>
              <a:t>Workshop Instructions</a:t>
            </a:r>
          </a:p>
        </p:txBody>
      </p:sp>
      <p:sp>
        <p:nvSpPr>
          <p:cNvPr id="8" name="Text Placeholder 7">
            <a:extLst>
              <a:ext uri="{FF2B5EF4-FFF2-40B4-BE49-F238E27FC236}">
                <a16:creationId xmlns:a16="http://schemas.microsoft.com/office/drawing/2014/main" id="{0463132B-DE47-4F5E-8459-41BCD6552C80}"/>
              </a:ext>
            </a:extLst>
          </p:cNvPr>
          <p:cNvSpPr>
            <a:spLocks noGrp="1"/>
          </p:cNvSpPr>
          <p:nvPr>
            <p:ph type="body" sz="quarter" idx="13"/>
          </p:nvPr>
        </p:nvSpPr>
        <p:spPr/>
        <p:txBody>
          <a:bodyPr/>
          <a:lstStyle/>
          <a:p>
            <a:endParaRPr lang="en-US"/>
          </a:p>
        </p:txBody>
      </p:sp>
      <p:sp>
        <p:nvSpPr>
          <p:cNvPr id="25" name="Content Placeholder 9">
            <a:extLst>
              <a:ext uri="{FF2B5EF4-FFF2-40B4-BE49-F238E27FC236}">
                <a16:creationId xmlns:a16="http://schemas.microsoft.com/office/drawing/2014/main" id="{5789E033-62A8-402A-94CD-643A8E9601BD}"/>
              </a:ext>
            </a:extLst>
          </p:cNvPr>
          <p:cNvSpPr>
            <a:spLocks noGrp="1"/>
          </p:cNvSpPr>
          <p:nvPr>
            <p:ph idx="1"/>
          </p:nvPr>
        </p:nvSpPr>
        <p:spPr>
          <a:xfrm>
            <a:off x="365766" y="1595120"/>
            <a:ext cx="11328386" cy="4581843"/>
          </a:xfrm>
        </p:spPr>
        <p:txBody>
          <a:bodyPr>
            <a:normAutofit/>
          </a:bodyPr>
          <a:lstStyle/>
          <a:p>
            <a:pPr marL="0" marR="0">
              <a:lnSpc>
                <a:spcPct val="150000"/>
              </a:lnSpc>
              <a:spcBef>
                <a:spcPts val="0"/>
              </a:spcBef>
              <a:spcAft>
                <a:spcPts val="6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The purpose of these workshops is to understand the device. It is not a race.  Actively discuss questions with your team.  Show the facilitator your work.</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10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The facilitator will use your workshop discussions and participation to judge your knowledge of the device, in addition to the tests. They will look for the following:</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600"/>
              </a:spcAft>
              <a:buFont typeface="+mj-lt"/>
              <a:buAutoNum type="arabi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Active technical conversations between your team, other students, and the facilitator.</a:t>
            </a:r>
          </a:p>
          <a:p>
            <a:pPr marL="342900" marR="0" lvl="0" indent="-342900">
              <a:lnSpc>
                <a:spcPct val="150000"/>
              </a:lnSpc>
              <a:spcBef>
                <a:spcPts val="0"/>
              </a:spcBef>
              <a:spcAft>
                <a:spcPts val="600"/>
              </a:spcAft>
              <a:buFont typeface="+mj-lt"/>
              <a:buAutoNum type="arabi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Active participation in the hands-on elements.</a:t>
            </a:r>
          </a:p>
          <a:p>
            <a:pPr marL="342900" marR="0" lvl="0" indent="-342900">
              <a:lnSpc>
                <a:spcPct val="150000"/>
              </a:lnSpc>
              <a:spcBef>
                <a:spcPts val="0"/>
              </a:spcBef>
              <a:spcAft>
                <a:spcPts val="600"/>
              </a:spcAft>
              <a:buFont typeface="+mj-lt"/>
              <a:buAutoNum type="arabi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Searching the service manual and other references.</a:t>
            </a:r>
          </a:p>
          <a:p>
            <a:pPr marL="0" indent="0">
              <a:buNone/>
            </a:pPr>
            <a:endParaRPr lang="en-US" dirty="0"/>
          </a:p>
          <a:p>
            <a:endParaRPr lang="en-US" dirty="0"/>
          </a:p>
        </p:txBody>
      </p:sp>
    </p:spTree>
    <p:custDataLst>
      <p:tags r:id="rId1"/>
    </p:custDataLst>
    <p:extLst>
      <p:ext uri="{BB962C8B-B14F-4D97-AF65-F5344CB8AC3E}">
        <p14:creationId xmlns:p14="http://schemas.microsoft.com/office/powerpoint/2010/main" val="7358914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04698A0-8628-4AAD-B1D4-F8B9E7114BB3}"/>
              </a:ext>
            </a:extLst>
          </p:cNvPr>
          <p:cNvSpPr>
            <a:spLocks noGrp="1"/>
          </p:cNvSpPr>
          <p:nvPr>
            <p:ph type="sldNum" sz="quarter" idx="12"/>
          </p:nvPr>
        </p:nvSpPr>
        <p:spPr/>
        <p:txBody>
          <a:bodyPr/>
          <a:lstStyle/>
          <a:p>
            <a:fld id="{74197F2B-9405-EE44-AB50-79C814953230}" type="slidenum">
              <a:rPr lang="en-US" smtClean="0"/>
              <a:pPr/>
              <a:t>11</a:t>
            </a:fld>
            <a:endParaRPr lang="en-US" dirty="0"/>
          </a:p>
        </p:txBody>
      </p:sp>
      <p:sp>
        <p:nvSpPr>
          <p:cNvPr id="6" name="Title 5">
            <a:extLst>
              <a:ext uri="{FF2B5EF4-FFF2-40B4-BE49-F238E27FC236}">
                <a16:creationId xmlns:a16="http://schemas.microsoft.com/office/drawing/2014/main" id="{799D3A63-F304-4F95-8B80-DFF8913B15AB}"/>
              </a:ext>
            </a:extLst>
          </p:cNvPr>
          <p:cNvSpPr>
            <a:spLocks noGrp="1"/>
          </p:cNvSpPr>
          <p:nvPr>
            <p:ph type="title"/>
          </p:nvPr>
        </p:nvSpPr>
        <p:spPr/>
        <p:txBody>
          <a:bodyPr/>
          <a:lstStyle/>
          <a:p>
            <a:r>
              <a:rPr lang="en-US" dirty="0"/>
              <a:t>Workshop Instructions</a:t>
            </a:r>
          </a:p>
        </p:txBody>
      </p:sp>
      <p:sp>
        <p:nvSpPr>
          <p:cNvPr id="8" name="Text Placeholder 7">
            <a:extLst>
              <a:ext uri="{FF2B5EF4-FFF2-40B4-BE49-F238E27FC236}">
                <a16:creationId xmlns:a16="http://schemas.microsoft.com/office/drawing/2014/main" id="{0463132B-DE47-4F5E-8459-41BCD6552C80}"/>
              </a:ext>
            </a:extLst>
          </p:cNvPr>
          <p:cNvSpPr>
            <a:spLocks noGrp="1"/>
          </p:cNvSpPr>
          <p:nvPr>
            <p:ph type="body" sz="quarter" idx="13"/>
          </p:nvPr>
        </p:nvSpPr>
        <p:spPr/>
        <p:txBody>
          <a:bodyPr/>
          <a:lstStyle/>
          <a:p>
            <a:endParaRPr lang="en-US"/>
          </a:p>
        </p:txBody>
      </p:sp>
      <p:sp>
        <p:nvSpPr>
          <p:cNvPr id="25" name="Content Placeholder 9">
            <a:extLst>
              <a:ext uri="{FF2B5EF4-FFF2-40B4-BE49-F238E27FC236}">
                <a16:creationId xmlns:a16="http://schemas.microsoft.com/office/drawing/2014/main" id="{5789E033-62A8-402A-94CD-643A8E9601BD}"/>
              </a:ext>
            </a:extLst>
          </p:cNvPr>
          <p:cNvSpPr>
            <a:spLocks noGrp="1"/>
          </p:cNvSpPr>
          <p:nvPr>
            <p:ph idx="1"/>
          </p:nvPr>
        </p:nvSpPr>
        <p:spPr>
          <a:xfrm>
            <a:off x="365766" y="1595120"/>
            <a:ext cx="11328386" cy="4581843"/>
          </a:xfrm>
        </p:spPr>
        <p:txBody>
          <a:bodyPr>
            <a:normAutofit fontScale="62500" lnSpcReduction="20000"/>
          </a:bodyPr>
          <a:lstStyle/>
          <a:p>
            <a:pPr marL="0" marR="0">
              <a:lnSpc>
                <a:spcPct val="150000"/>
              </a:lnSpc>
              <a:spcBef>
                <a:spcPts val="0"/>
              </a:spcBef>
              <a:spcAft>
                <a:spcPts val="0"/>
              </a:spcAft>
            </a:pPr>
            <a:r>
              <a:rPr lang="en-US" sz="2900" b="1" dirty="0">
                <a:effectLst/>
                <a:latin typeface="Calibri" panose="020F0502020204030204" pitchFamily="34" charset="0"/>
                <a:ea typeface="Calibri" panose="020F0502020204030204" pitchFamily="34" charset="0"/>
                <a:cs typeface="Times New Roman" panose="02020603050405020304" pitchFamily="18" charset="0"/>
              </a:rPr>
              <a:t>Use the following references during the workshop:</a:t>
            </a:r>
            <a:endParaRPr lang="en-US" sz="29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alibri" panose="020F0502020204030204" pitchFamily="34" charset="0"/>
              <a:buChar char="-"/>
            </a:pPr>
            <a:r>
              <a:rPr lang="en-US" sz="2900" dirty="0">
                <a:effectLst/>
                <a:latin typeface="Calibri" panose="020F0502020204030204" pitchFamily="34" charset="0"/>
                <a:ea typeface="Calibri" panose="020F0502020204030204" pitchFamily="34" charset="0"/>
                <a:cs typeface="Times New Roman" panose="02020603050405020304" pitchFamily="18" charset="0"/>
              </a:rPr>
              <a:t>Service Manual </a:t>
            </a:r>
          </a:p>
          <a:p>
            <a:pPr marL="342900" marR="0" lvl="0" indent="-342900">
              <a:lnSpc>
                <a:spcPct val="150000"/>
              </a:lnSpc>
              <a:spcBef>
                <a:spcPts val="0"/>
              </a:spcBef>
              <a:spcAft>
                <a:spcPts val="0"/>
              </a:spcAft>
              <a:buFont typeface="Calibri" panose="020F0502020204030204" pitchFamily="34" charset="0"/>
              <a:buChar char="-"/>
            </a:pPr>
            <a:r>
              <a:rPr lang="en-US" sz="2900" dirty="0">
                <a:effectLst/>
                <a:latin typeface="Calibri" panose="020F0502020204030204" pitchFamily="34" charset="0"/>
                <a:ea typeface="Calibri" panose="020F0502020204030204" pitchFamily="34" charset="0"/>
                <a:cs typeface="Times New Roman" panose="02020603050405020304" pitchFamily="18" charset="0"/>
              </a:rPr>
              <a:t>Operator’s Manual </a:t>
            </a:r>
          </a:p>
          <a:p>
            <a:pPr marL="342900" marR="0" lvl="0" indent="-342900">
              <a:lnSpc>
                <a:spcPct val="150000"/>
              </a:lnSpc>
              <a:spcBef>
                <a:spcPts val="0"/>
              </a:spcBef>
              <a:spcAft>
                <a:spcPts val="0"/>
              </a:spcAft>
              <a:buFont typeface="Calibri" panose="020F0502020204030204" pitchFamily="34" charset="0"/>
              <a:buChar char="-"/>
            </a:pPr>
            <a:r>
              <a:rPr lang="en-US" sz="2900" dirty="0">
                <a:effectLst/>
                <a:latin typeface="Calibri" panose="020F0502020204030204" pitchFamily="34" charset="0"/>
                <a:ea typeface="Calibri" panose="020F0502020204030204" pitchFamily="34" charset="0"/>
                <a:cs typeface="Times New Roman" panose="02020603050405020304" pitchFamily="18" charset="0"/>
              </a:rPr>
              <a:t>Quick Reference Guides (QRGs)</a:t>
            </a:r>
          </a:p>
          <a:p>
            <a:pPr marL="342900" marR="0" lvl="0" indent="-342900">
              <a:lnSpc>
                <a:spcPct val="150000"/>
              </a:lnSpc>
              <a:spcBef>
                <a:spcPts val="0"/>
              </a:spcBef>
              <a:spcAft>
                <a:spcPts val="0"/>
              </a:spcAft>
              <a:buFont typeface="Calibri" panose="020F0502020204030204" pitchFamily="34" charset="0"/>
              <a:buChar char="-"/>
            </a:pPr>
            <a:r>
              <a:rPr lang="en-US" sz="2900" dirty="0">
                <a:effectLst/>
                <a:latin typeface="Calibri" panose="020F0502020204030204" pitchFamily="34" charset="0"/>
                <a:ea typeface="Calibri" panose="020F0502020204030204" pitchFamily="34" charset="0"/>
                <a:cs typeface="Times New Roman" panose="02020603050405020304" pitchFamily="18" charset="0"/>
              </a:rPr>
              <a:t>STS User Guide (STS Guide)</a:t>
            </a:r>
          </a:p>
          <a:p>
            <a:pPr marL="342900" marR="0" lvl="0" indent="-342900">
              <a:lnSpc>
                <a:spcPct val="150000"/>
              </a:lnSpc>
              <a:spcBef>
                <a:spcPts val="0"/>
              </a:spcBef>
              <a:spcAft>
                <a:spcPts val="0"/>
              </a:spcAft>
              <a:buFont typeface="Calibri" panose="020F0502020204030204" pitchFamily="34" charset="0"/>
              <a:buChar char="-"/>
            </a:pPr>
            <a:r>
              <a:rPr lang="en-US" sz="2900" dirty="0">
                <a:effectLst/>
                <a:latin typeface="Calibri" panose="020F0502020204030204" pitchFamily="34" charset="0"/>
                <a:ea typeface="Calibri" panose="020F0502020204030204" pitchFamily="34" charset="0"/>
                <a:cs typeface="Times New Roman" panose="02020603050405020304" pitchFamily="18" charset="0"/>
              </a:rPr>
              <a:t>Preventive Maintenance procedure  </a:t>
            </a:r>
          </a:p>
          <a:p>
            <a:pPr marL="342900" marR="0" lvl="0" indent="-342900">
              <a:lnSpc>
                <a:spcPct val="150000"/>
              </a:lnSpc>
              <a:spcBef>
                <a:spcPts val="0"/>
              </a:spcBef>
              <a:spcAft>
                <a:spcPts val="0"/>
              </a:spcAft>
              <a:buFont typeface="Calibri" panose="020F0502020204030204" pitchFamily="34" charset="0"/>
              <a:buChar char="-"/>
            </a:pPr>
            <a:r>
              <a:rPr lang="en-US" sz="2900" dirty="0">
                <a:effectLst/>
                <a:latin typeface="Calibri" panose="020F0502020204030204" pitchFamily="34" charset="0"/>
                <a:ea typeface="Calibri" panose="020F0502020204030204" pitchFamily="34" charset="0"/>
                <a:cs typeface="Times New Roman" panose="02020603050405020304" pitchFamily="18" charset="0"/>
              </a:rPr>
              <a:t>Remove and Replace instructions (R and Rs)</a:t>
            </a:r>
          </a:p>
          <a:p>
            <a:pPr marL="342900" marR="0" lvl="0" indent="-342900">
              <a:lnSpc>
                <a:spcPct val="150000"/>
              </a:lnSpc>
              <a:spcBef>
                <a:spcPts val="0"/>
              </a:spcBef>
              <a:spcAft>
                <a:spcPts val="0"/>
              </a:spcAft>
              <a:buFont typeface="Calibri" panose="020F0502020204030204" pitchFamily="34" charset="0"/>
              <a:buChar char="-"/>
            </a:pPr>
            <a:r>
              <a:rPr lang="en-US" sz="2900" dirty="0">
                <a:effectLst/>
                <a:latin typeface="Calibri" panose="020F0502020204030204" pitchFamily="34" charset="0"/>
                <a:ea typeface="Calibri" panose="020F0502020204030204" pitchFamily="34" charset="0"/>
                <a:cs typeface="Times New Roman" panose="02020603050405020304" pitchFamily="18" charset="0"/>
              </a:rPr>
              <a:t>Visual Spare Parts (VSP) Connect</a:t>
            </a:r>
          </a:p>
          <a:p>
            <a:pPr marL="342900" marR="0" lvl="0" indent="-342900">
              <a:lnSpc>
                <a:spcPct val="150000"/>
              </a:lnSpc>
              <a:spcBef>
                <a:spcPts val="0"/>
              </a:spcBef>
              <a:spcAft>
                <a:spcPts val="0"/>
              </a:spcAft>
              <a:buFont typeface="Calibri" panose="020F0502020204030204" pitchFamily="34" charset="0"/>
              <a:buChar char="-"/>
            </a:pPr>
            <a:r>
              <a:rPr lang="en-US" sz="2900" dirty="0">
                <a:effectLst/>
                <a:latin typeface="Calibri" panose="020F0502020204030204" pitchFamily="34" charset="0"/>
                <a:ea typeface="Calibri" panose="020F0502020204030204" pitchFamily="34" charset="0"/>
                <a:cs typeface="Times New Roman" panose="02020603050405020304" pitchFamily="18" charset="0"/>
              </a:rPr>
              <a:t>Other Training Material</a:t>
            </a:r>
          </a:p>
          <a:p>
            <a:pPr marL="742950" marR="0" lvl="1" indent="-285750">
              <a:lnSpc>
                <a:spcPct val="150000"/>
              </a:lnSpc>
              <a:spcBef>
                <a:spcPts val="0"/>
              </a:spcBef>
              <a:spcAft>
                <a:spcPts val="0"/>
              </a:spcAft>
              <a:buFont typeface="Courier New" panose="02070309020205020404" pitchFamily="49" charset="0"/>
              <a:buChar char="o"/>
            </a:pPr>
            <a:r>
              <a:rPr lang="en-US" sz="2900" dirty="0">
                <a:effectLst/>
                <a:latin typeface="Calibri" panose="020F0502020204030204" pitchFamily="34" charset="0"/>
                <a:ea typeface="Calibri" panose="020F0502020204030204" pitchFamily="34" charset="0"/>
                <a:cs typeface="Times New Roman" panose="02020603050405020304" pitchFamily="18" charset="0"/>
              </a:rPr>
              <a:t>Service messages, SharePoint, Box.com, Service manual addendum</a:t>
            </a:r>
          </a:p>
          <a:p>
            <a:pPr marL="342900" marR="0" lvl="0" indent="-342900">
              <a:lnSpc>
                <a:spcPct val="150000"/>
              </a:lnSpc>
              <a:spcBef>
                <a:spcPts val="0"/>
              </a:spcBef>
              <a:spcAft>
                <a:spcPts val="0"/>
              </a:spcAft>
              <a:buFont typeface="Calibri" panose="020F0502020204030204" pitchFamily="34" charset="0"/>
              <a:buChar char="-"/>
            </a:pPr>
            <a:r>
              <a:rPr lang="en-US" sz="2900" dirty="0">
                <a:effectLst/>
                <a:latin typeface="Calibri" panose="020F0502020204030204" pitchFamily="34" charset="0"/>
                <a:ea typeface="Calibri" panose="020F0502020204030204" pitchFamily="34" charset="0"/>
                <a:cs typeface="Times New Roman" panose="02020603050405020304" pitchFamily="18" charset="0"/>
              </a:rPr>
              <a:t>Other students  </a:t>
            </a:r>
          </a:p>
          <a:p>
            <a:pPr marL="342900" marR="0" lvl="0" indent="-342900">
              <a:lnSpc>
                <a:spcPct val="150000"/>
              </a:lnSpc>
              <a:spcBef>
                <a:spcPts val="0"/>
              </a:spcBef>
              <a:spcAft>
                <a:spcPts val="0"/>
              </a:spcAft>
              <a:buFont typeface="Calibri" panose="020F0502020204030204" pitchFamily="34" charset="0"/>
              <a:buChar char="-"/>
            </a:pPr>
            <a:r>
              <a:rPr lang="en-US" sz="2900" dirty="0">
                <a:effectLst/>
                <a:latin typeface="Calibri" panose="020F0502020204030204" pitchFamily="34" charset="0"/>
                <a:ea typeface="Calibri" panose="020F0502020204030204" pitchFamily="34" charset="0"/>
                <a:cs typeface="Times New Roman" panose="02020603050405020304" pitchFamily="18" charset="0"/>
              </a:rPr>
              <a:t>Facilitator  </a:t>
            </a:r>
          </a:p>
          <a:p>
            <a:endParaRPr lang="en-US" dirty="0"/>
          </a:p>
        </p:txBody>
      </p:sp>
    </p:spTree>
    <p:custDataLst>
      <p:tags r:id="rId1"/>
    </p:custDataLst>
    <p:extLst>
      <p:ext uri="{BB962C8B-B14F-4D97-AF65-F5344CB8AC3E}">
        <p14:creationId xmlns:p14="http://schemas.microsoft.com/office/powerpoint/2010/main" val="28671865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04698A0-8628-4AAD-B1D4-F8B9E7114BB3}"/>
              </a:ext>
            </a:extLst>
          </p:cNvPr>
          <p:cNvSpPr>
            <a:spLocks noGrp="1"/>
          </p:cNvSpPr>
          <p:nvPr>
            <p:ph type="sldNum" sz="quarter" idx="12"/>
          </p:nvPr>
        </p:nvSpPr>
        <p:spPr/>
        <p:txBody>
          <a:bodyPr/>
          <a:lstStyle/>
          <a:p>
            <a:fld id="{74197F2B-9405-EE44-AB50-79C814953230}" type="slidenum">
              <a:rPr lang="en-US" smtClean="0"/>
              <a:pPr/>
              <a:t>12</a:t>
            </a:fld>
            <a:endParaRPr lang="en-US" dirty="0"/>
          </a:p>
        </p:txBody>
      </p:sp>
      <p:sp>
        <p:nvSpPr>
          <p:cNvPr id="6" name="Title 5">
            <a:extLst>
              <a:ext uri="{FF2B5EF4-FFF2-40B4-BE49-F238E27FC236}">
                <a16:creationId xmlns:a16="http://schemas.microsoft.com/office/drawing/2014/main" id="{799D3A63-F304-4F95-8B80-DFF8913B15AB}"/>
              </a:ext>
            </a:extLst>
          </p:cNvPr>
          <p:cNvSpPr>
            <a:spLocks noGrp="1"/>
          </p:cNvSpPr>
          <p:nvPr>
            <p:ph type="title"/>
          </p:nvPr>
        </p:nvSpPr>
        <p:spPr/>
        <p:txBody>
          <a:bodyPr/>
          <a:lstStyle/>
          <a:p>
            <a:r>
              <a:rPr lang="en-US" dirty="0"/>
              <a:t>Workshop Instructions</a:t>
            </a:r>
          </a:p>
        </p:txBody>
      </p:sp>
      <p:sp>
        <p:nvSpPr>
          <p:cNvPr id="8" name="Text Placeholder 7">
            <a:extLst>
              <a:ext uri="{FF2B5EF4-FFF2-40B4-BE49-F238E27FC236}">
                <a16:creationId xmlns:a16="http://schemas.microsoft.com/office/drawing/2014/main" id="{0463132B-DE47-4F5E-8459-41BCD6552C80}"/>
              </a:ext>
            </a:extLst>
          </p:cNvPr>
          <p:cNvSpPr>
            <a:spLocks noGrp="1"/>
          </p:cNvSpPr>
          <p:nvPr>
            <p:ph type="body" sz="quarter" idx="13"/>
          </p:nvPr>
        </p:nvSpPr>
        <p:spPr/>
        <p:txBody>
          <a:bodyPr/>
          <a:lstStyle/>
          <a:p>
            <a:endParaRPr lang="en-US"/>
          </a:p>
        </p:txBody>
      </p:sp>
      <p:sp>
        <p:nvSpPr>
          <p:cNvPr id="25" name="Content Placeholder 9">
            <a:extLst>
              <a:ext uri="{FF2B5EF4-FFF2-40B4-BE49-F238E27FC236}">
                <a16:creationId xmlns:a16="http://schemas.microsoft.com/office/drawing/2014/main" id="{5789E033-62A8-402A-94CD-643A8E9601BD}"/>
              </a:ext>
            </a:extLst>
          </p:cNvPr>
          <p:cNvSpPr>
            <a:spLocks noGrp="1"/>
          </p:cNvSpPr>
          <p:nvPr>
            <p:ph idx="1"/>
          </p:nvPr>
        </p:nvSpPr>
        <p:spPr>
          <a:xfrm>
            <a:off x="365766" y="1595120"/>
            <a:ext cx="11328386" cy="4581843"/>
          </a:xfrm>
        </p:spPr>
        <p:txBody>
          <a:bodyPr>
            <a:normAutofit/>
          </a:bodyPr>
          <a:lstStyle/>
          <a:p>
            <a:pPr marL="0" marR="0">
              <a:lnSpc>
                <a:spcPct val="150000"/>
              </a:lnSpc>
              <a:spcBef>
                <a:spcPts val="0"/>
              </a:spcBef>
              <a:spcAft>
                <a:spcPts val="6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Follow the order</a:t>
            </a:r>
            <a:r>
              <a:rPr lang="en-US" sz="1800" b="1" dirty="0">
                <a:latin typeface="Calibri" panose="020F0502020204030204" pitchFamily="34" charset="0"/>
                <a:ea typeface="Calibri" panose="020F0502020204030204" pitchFamily="34" charset="0"/>
                <a:cs typeface="Times New Roman" panose="02020603050405020304" pitchFamily="18" charset="0"/>
              </a:rPr>
              <a:t>- Don’t jump ahead.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Verbally answer</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 workshop questions and discuss with your team and other groups. The questions are intended to encourage discussion and discovery of how the device functions. </a:t>
            </a:r>
          </a:p>
          <a:p>
            <a:pPr marL="0" marR="0">
              <a:lnSpc>
                <a:spcPct val="150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Write down</a:t>
            </a:r>
            <a:r>
              <a:rPr lang="en-US" sz="1800" dirty="0">
                <a:effectLst/>
                <a:latin typeface="Calibri" panose="020F0502020204030204" pitchFamily="34" charset="0"/>
                <a:ea typeface="Calibri" panose="020F0502020204030204" pitchFamily="34" charset="0"/>
                <a:cs typeface="Times New Roman" panose="02020603050405020304" pitchFamily="18" charset="0"/>
              </a:rPr>
              <a:t> any answers or notes that you think will help you understand the function of the device.</a:t>
            </a:r>
          </a:p>
          <a:p>
            <a:pPr marL="0" marR="0">
              <a:lnSpc>
                <a:spcPct val="150000"/>
              </a:lnSpc>
              <a:spcBef>
                <a:spcPts val="0"/>
              </a:spcBef>
              <a:spcAft>
                <a:spcPts val="10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Perform all physical actions individually</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There is no substitution for doing it yourself. If you are already competent with the action, skip it for yourself, but keep your partner in mind and give them advice.</a:t>
            </a:r>
          </a:p>
          <a:p>
            <a:pPr marL="342900" marR="0" lvl="0" indent="-342900">
              <a:lnSpc>
                <a:spcPct val="150000"/>
              </a:lnSpc>
              <a:spcBef>
                <a:spcPts val="0"/>
              </a:spcBef>
              <a:spcAft>
                <a:spcPts val="60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Please attempt to write down as many answers as you can but remember the purpose of these workshops is to encourage hands-on learning.  </a:t>
            </a:r>
          </a:p>
          <a:p>
            <a:pPr marL="0" marR="0">
              <a:lnSpc>
                <a:spcPct val="150000"/>
              </a:lnSpc>
              <a:spcBef>
                <a:spcPts val="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These workshops will increase your confidence in the field by using the references to navigate the technical information to competently troubleshoot a device. </a:t>
            </a:r>
          </a:p>
          <a:p>
            <a:pPr marL="0" indent="0">
              <a:buNone/>
            </a:pPr>
            <a:endParaRPr lang="en-US" sz="1800" dirty="0"/>
          </a:p>
          <a:p>
            <a:endParaRPr lang="en-US" sz="1800" dirty="0"/>
          </a:p>
        </p:txBody>
      </p:sp>
    </p:spTree>
    <p:custDataLst>
      <p:tags r:id="rId1"/>
    </p:custDataLst>
    <p:extLst>
      <p:ext uri="{BB962C8B-B14F-4D97-AF65-F5344CB8AC3E}">
        <p14:creationId xmlns:p14="http://schemas.microsoft.com/office/powerpoint/2010/main" val="39423067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04698A0-8628-4AAD-B1D4-F8B9E7114BB3}"/>
              </a:ext>
            </a:extLst>
          </p:cNvPr>
          <p:cNvSpPr>
            <a:spLocks noGrp="1"/>
          </p:cNvSpPr>
          <p:nvPr>
            <p:ph type="sldNum" sz="quarter" idx="12"/>
          </p:nvPr>
        </p:nvSpPr>
        <p:spPr/>
        <p:txBody>
          <a:bodyPr/>
          <a:lstStyle/>
          <a:p>
            <a:fld id="{74197F2B-9405-EE44-AB50-79C814953230}" type="slidenum">
              <a:rPr lang="en-US" smtClean="0"/>
              <a:pPr/>
              <a:t>13</a:t>
            </a:fld>
            <a:endParaRPr lang="en-US" dirty="0"/>
          </a:p>
        </p:txBody>
      </p:sp>
      <p:sp>
        <p:nvSpPr>
          <p:cNvPr id="6" name="Title 5">
            <a:extLst>
              <a:ext uri="{FF2B5EF4-FFF2-40B4-BE49-F238E27FC236}">
                <a16:creationId xmlns:a16="http://schemas.microsoft.com/office/drawing/2014/main" id="{799D3A63-F304-4F95-8B80-DFF8913B15AB}"/>
              </a:ext>
            </a:extLst>
          </p:cNvPr>
          <p:cNvSpPr>
            <a:spLocks noGrp="1"/>
          </p:cNvSpPr>
          <p:nvPr>
            <p:ph type="title"/>
          </p:nvPr>
        </p:nvSpPr>
        <p:spPr/>
        <p:txBody>
          <a:bodyPr/>
          <a:lstStyle/>
          <a:p>
            <a:r>
              <a:rPr lang="en-US" dirty="0"/>
              <a:t>Service Software Discussion</a:t>
            </a:r>
          </a:p>
        </p:txBody>
      </p:sp>
      <p:sp>
        <p:nvSpPr>
          <p:cNvPr id="25" name="Content Placeholder 9">
            <a:extLst>
              <a:ext uri="{FF2B5EF4-FFF2-40B4-BE49-F238E27FC236}">
                <a16:creationId xmlns:a16="http://schemas.microsoft.com/office/drawing/2014/main" id="{04C97005-E64C-4D14-A212-8C2C87FFB90F}"/>
              </a:ext>
            </a:extLst>
          </p:cNvPr>
          <p:cNvSpPr>
            <a:spLocks noGrp="1"/>
          </p:cNvSpPr>
          <p:nvPr>
            <p:ph idx="1"/>
          </p:nvPr>
        </p:nvSpPr>
        <p:spPr>
          <a:xfrm>
            <a:off x="365766" y="1595120"/>
            <a:ext cx="11328386" cy="4581843"/>
          </a:xfrm>
        </p:spPr>
        <p:txBody>
          <a:bodyPr>
            <a:normAutofit fontScale="85000" lnSpcReduction="10000"/>
          </a:bodyPr>
          <a:lstStyle/>
          <a:p>
            <a:pPr marL="0" indent="0">
              <a:buNone/>
            </a:pPr>
            <a:r>
              <a:rPr lang="en-US" u="sng" dirty="0"/>
              <a:t>What is service software</a:t>
            </a:r>
          </a:p>
          <a:p>
            <a:r>
              <a:rPr lang="en-US" dirty="0"/>
              <a:t>Only accessible with the code 741789.</a:t>
            </a:r>
          </a:p>
          <a:p>
            <a:r>
              <a:rPr lang="en-US" dirty="0"/>
              <a:t>Only qualified service techs should access.</a:t>
            </a:r>
          </a:p>
          <a:p>
            <a:r>
              <a:rPr lang="en-US" dirty="0"/>
              <a:t>Allows manual control of individual components for troubleshooting purposes via the Hardware tab.</a:t>
            </a:r>
          </a:p>
          <a:p>
            <a:r>
              <a:rPr lang="en-US" dirty="0"/>
              <a:t>Allows access to auto-test and calibration procedures.</a:t>
            </a:r>
          </a:p>
          <a:p>
            <a:r>
              <a:rPr lang="en-US" dirty="0"/>
              <a:t>Auto-test and calibration procedures are needed to be completed prior to putting the device back into service.  Touching the        button shows you what is needed.</a:t>
            </a:r>
          </a:p>
          <a:p>
            <a:r>
              <a:rPr lang="en-US" dirty="0"/>
              <a:t>Allows access to logs.</a:t>
            </a:r>
          </a:p>
          <a:p>
            <a:r>
              <a:rPr lang="en-US" dirty="0"/>
              <a:t>Allows user to view serial number, set time and date, and configure network settings.</a:t>
            </a:r>
          </a:p>
          <a:p>
            <a:r>
              <a:rPr lang="en-US" dirty="0"/>
              <a:t>Back-up service software – allows user access via STS by holding Stop button for 3 seconds</a:t>
            </a:r>
          </a:p>
          <a:p>
            <a:endParaRPr lang="en-US" dirty="0"/>
          </a:p>
          <a:p>
            <a:endParaRPr lang="en-US" dirty="0"/>
          </a:p>
          <a:p>
            <a:endParaRPr lang="en-US" dirty="0"/>
          </a:p>
          <a:p>
            <a:endParaRPr lang="en-US" dirty="0"/>
          </a:p>
          <a:p>
            <a:pPr marL="0" indent="0">
              <a:buNone/>
            </a:pPr>
            <a:endParaRPr lang="en-US" dirty="0"/>
          </a:p>
          <a:p>
            <a:endParaRPr lang="en-US" dirty="0"/>
          </a:p>
        </p:txBody>
      </p:sp>
      <p:pic>
        <p:nvPicPr>
          <p:cNvPr id="7" name="Picture 6">
            <a:extLst>
              <a:ext uri="{FF2B5EF4-FFF2-40B4-BE49-F238E27FC236}">
                <a16:creationId xmlns:a16="http://schemas.microsoft.com/office/drawing/2014/main" id="{5B142811-5540-48D3-8EEB-47809EC4973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648013" y="4356184"/>
            <a:ext cx="464656" cy="362962"/>
          </a:xfrm>
          <a:prstGeom prst="rect">
            <a:avLst/>
          </a:prstGeom>
          <a:noFill/>
          <a:ln>
            <a:noFill/>
          </a:ln>
        </p:spPr>
      </p:pic>
    </p:spTree>
    <p:custDataLst>
      <p:tags r:id="rId1"/>
    </p:custDataLst>
    <p:extLst>
      <p:ext uri="{BB962C8B-B14F-4D97-AF65-F5344CB8AC3E}">
        <p14:creationId xmlns:p14="http://schemas.microsoft.com/office/powerpoint/2010/main" val="14705559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47A6D63-EDFE-49BD-B710-A1D6DA81AF9B}"/>
              </a:ext>
            </a:extLst>
          </p:cNvPr>
          <p:cNvSpPr>
            <a:spLocks noGrp="1"/>
          </p:cNvSpPr>
          <p:nvPr>
            <p:ph type="title"/>
          </p:nvPr>
        </p:nvSpPr>
        <p:spPr>
          <a:xfrm>
            <a:off x="851647" y="2780379"/>
            <a:ext cx="5500167" cy="1149327"/>
          </a:xfrm>
        </p:spPr>
        <p:txBody>
          <a:bodyPr>
            <a:normAutofit fontScale="90000"/>
          </a:bodyPr>
          <a:lstStyle/>
          <a:p>
            <a:r>
              <a:rPr lang="en-US" dirty="0"/>
              <a:t>Service Software Demo</a:t>
            </a:r>
          </a:p>
        </p:txBody>
      </p:sp>
      <p:sp>
        <p:nvSpPr>
          <p:cNvPr id="8" name="Picture Placeholder 7">
            <a:extLst>
              <a:ext uri="{FF2B5EF4-FFF2-40B4-BE49-F238E27FC236}">
                <a16:creationId xmlns:a16="http://schemas.microsoft.com/office/drawing/2014/main" id="{AB8A077B-B1CC-4128-B523-50173568F3FF}"/>
              </a:ext>
            </a:extLst>
          </p:cNvPr>
          <p:cNvSpPr>
            <a:spLocks noGrp="1"/>
          </p:cNvSpPr>
          <p:nvPr>
            <p:ph type="pic" sz="quarter" idx="13"/>
          </p:nvPr>
        </p:nvSpPr>
        <p:spPr/>
        <p:txBody>
          <a:bodyPr/>
          <a:lstStyle/>
          <a:p>
            <a:endParaRPr lang="en-US"/>
          </a:p>
        </p:txBody>
      </p:sp>
      <p:sp>
        <p:nvSpPr>
          <p:cNvPr id="3" name="Slide Number Placeholder 2">
            <a:extLst>
              <a:ext uri="{FF2B5EF4-FFF2-40B4-BE49-F238E27FC236}">
                <a16:creationId xmlns:a16="http://schemas.microsoft.com/office/drawing/2014/main" id="{FCB501CB-649E-4ED7-9789-7FDF979D3C9C}"/>
              </a:ext>
            </a:extLst>
          </p:cNvPr>
          <p:cNvSpPr>
            <a:spLocks noGrp="1"/>
          </p:cNvSpPr>
          <p:nvPr>
            <p:ph type="sldNum" sz="quarter" idx="12"/>
          </p:nvPr>
        </p:nvSpPr>
        <p:spPr/>
        <p:txBody>
          <a:bodyPr/>
          <a:lstStyle/>
          <a:p>
            <a:fld id="{74197F2B-9405-EE44-AB50-79C814953230}" type="slidenum">
              <a:rPr lang="en-US" smtClean="0"/>
              <a:pPr/>
              <a:t>14</a:t>
            </a:fld>
            <a:endParaRPr lang="en-US" dirty="0"/>
          </a:p>
        </p:txBody>
      </p:sp>
      <p:pic>
        <p:nvPicPr>
          <p:cNvPr id="10" name="Picture Placeholder 8">
            <a:extLst>
              <a:ext uri="{FF2B5EF4-FFF2-40B4-BE49-F238E27FC236}">
                <a16:creationId xmlns:a16="http://schemas.microsoft.com/office/drawing/2014/main" id="{3F04AB48-7EE4-4EEC-ABBA-7DFBC5007110}"/>
              </a:ext>
            </a:extLst>
          </p:cNvPr>
          <p:cNvPicPr>
            <a:picLocks noChangeAspect="1"/>
          </p:cNvPicPr>
          <p:nvPr/>
        </p:nvPicPr>
        <p:blipFill rotWithShape="1">
          <a:blip r:embed="rId4"/>
          <a:srcRect l="27793" t="35089" r="25588" b="5316"/>
          <a:stretch/>
        </p:blipFill>
        <p:spPr>
          <a:xfrm>
            <a:off x="7707312" y="1813758"/>
            <a:ext cx="4484687" cy="3080498"/>
          </a:xfrm>
          <a:prstGeom prst="rect">
            <a:avLst/>
          </a:prstGeom>
        </p:spPr>
      </p:pic>
    </p:spTree>
    <p:custDataLst>
      <p:tags r:id="rId1"/>
    </p:custDataLst>
    <p:extLst>
      <p:ext uri="{BB962C8B-B14F-4D97-AF65-F5344CB8AC3E}">
        <p14:creationId xmlns:p14="http://schemas.microsoft.com/office/powerpoint/2010/main" val="8808925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5E8492-DFBA-4F2B-A3AA-B0D5AAB6B641}"/>
              </a:ext>
            </a:extLst>
          </p:cNvPr>
          <p:cNvSpPr>
            <a:spLocks noGrp="1"/>
          </p:cNvSpPr>
          <p:nvPr>
            <p:ph type="title"/>
          </p:nvPr>
        </p:nvSpPr>
        <p:spPr/>
        <p:txBody>
          <a:bodyPr>
            <a:noAutofit/>
          </a:bodyPr>
          <a:lstStyle/>
          <a:p>
            <a:r>
              <a:rPr lang="en-US" dirty="0"/>
              <a:t>High-Pressure and Cuff Air Systems</a:t>
            </a:r>
          </a:p>
        </p:txBody>
      </p:sp>
      <p:pic>
        <p:nvPicPr>
          <p:cNvPr id="9" name="Picture Placeholder 8">
            <a:extLst>
              <a:ext uri="{FF2B5EF4-FFF2-40B4-BE49-F238E27FC236}">
                <a16:creationId xmlns:a16="http://schemas.microsoft.com/office/drawing/2014/main" id="{523EA175-B6D3-441A-B4E2-1F8AACB39075}"/>
              </a:ext>
            </a:extLst>
          </p:cNvPr>
          <p:cNvPicPr>
            <a:picLocks noGrp="1" noChangeAspect="1"/>
          </p:cNvPicPr>
          <p:nvPr>
            <p:ph type="pic" sz="quarter" idx="13"/>
          </p:nvPr>
        </p:nvPicPr>
        <p:blipFill rotWithShape="1">
          <a:blip r:embed="rId4"/>
          <a:srcRect l="27793" t="35089" r="25588" b="5316"/>
          <a:stretch/>
        </p:blipFill>
        <p:spPr>
          <a:xfrm>
            <a:off x="7707312" y="1813758"/>
            <a:ext cx="4484687" cy="3080498"/>
          </a:xfrm>
        </p:spPr>
      </p:pic>
      <p:sp>
        <p:nvSpPr>
          <p:cNvPr id="3" name="Slide Number Placeholder 2">
            <a:extLst>
              <a:ext uri="{FF2B5EF4-FFF2-40B4-BE49-F238E27FC236}">
                <a16:creationId xmlns:a16="http://schemas.microsoft.com/office/drawing/2014/main" id="{CAC97F8E-6D08-4501-95CE-FF91CEF363A7}"/>
              </a:ext>
            </a:extLst>
          </p:cNvPr>
          <p:cNvSpPr>
            <a:spLocks noGrp="1"/>
          </p:cNvSpPr>
          <p:nvPr>
            <p:ph type="sldNum" sz="quarter" idx="12"/>
          </p:nvPr>
        </p:nvSpPr>
        <p:spPr/>
        <p:txBody>
          <a:bodyPr/>
          <a:lstStyle/>
          <a:p>
            <a:fld id="{74197F2B-9405-EE44-AB50-79C814953230}" type="slidenum">
              <a:rPr lang="en-US" smtClean="0"/>
              <a:pPr/>
              <a:t>15</a:t>
            </a:fld>
            <a:endParaRPr lang="en-US" dirty="0"/>
          </a:p>
        </p:txBody>
      </p:sp>
    </p:spTree>
    <p:custDataLst>
      <p:tags r:id="rId1"/>
    </p:custDataLst>
    <p:extLst>
      <p:ext uri="{BB962C8B-B14F-4D97-AF65-F5344CB8AC3E}">
        <p14:creationId xmlns:p14="http://schemas.microsoft.com/office/powerpoint/2010/main" val="22014062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DA68D3A-66BF-4A85-ABD7-7287C57CAAED}"/>
              </a:ext>
            </a:extLst>
          </p:cNvPr>
          <p:cNvSpPr>
            <a:spLocks noGrp="1"/>
          </p:cNvSpPr>
          <p:nvPr>
            <p:ph idx="1"/>
          </p:nvPr>
        </p:nvSpPr>
        <p:spPr>
          <a:xfrm>
            <a:off x="365766" y="1595120"/>
            <a:ext cx="11328386" cy="4897754"/>
          </a:xfrm>
        </p:spPr>
        <p:txBody>
          <a:bodyPr>
            <a:noAutofit/>
          </a:bodyPr>
          <a:lstStyle/>
          <a:p>
            <a:pPr>
              <a:spcBef>
                <a:spcPts val="0"/>
              </a:spcBef>
              <a:spcAft>
                <a:spcPts val="2400"/>
              </a:spcAft>
            </a:pPr>
            <a:r>
              <a:rPr lang="en-US" sz="2000" dirty="0"/>
              <a:t>Physically identify the major components of the high-pressure air system and cuff air system.</a:t>
            </a:r>
          </a:p>
          <a:p>
            <a:pPr>
              <a:spcBef>
                <a:spcPts val="0"/>
              </a:spcBef>
              <a:spcAft>
                <a:spcPts val="2400"/>
              </a:spcAft>
            </a:pPr>
            <a:r>
              <a:rPr lang="en-US" sz="2000" dirty="0"/>
              <a:t>Describe the function of the high-pressure air system and cuff air system</a:t>
            </a:r>
          </a:p>
          <a:p>
            <a:pPr>
              <a:spcBef>
                <a:spcPts val="0"/>
              </a:spcBef>
              <a:spcAft>
                <a:spcPts val="2400"/>
              </a:spcAft>
            </a:pPr>
            <a:r>
              <a:rPr lang="en-US" sz="2000" dirty="0"/>
              <a:t>Physically identify the major components the high-pressure air system supplies air to and the purpose of the air with little assistance</a:t>
            </a:r>
          </a:p>
          <a:p>
            <a:pPr>
              <a:spcBef>
                <a:spcPts val="0"/>
              </a:spcBef>
              <a:spcAft>
                <a:spcPts val="2400"/>
              </a:spcAft>
            </a:pPr>
            <a:r>
              <a:rPr lang="en-US" sz="2000" dirty="0"/>
              <a:t>Control the high-pressure air system and cuff air system using service software</a:t>
            </a:r>
          </a:p>
          <a:p>
            <a:pPr>
              <a:spcBef>
                <a:spcPts val="0"/>
              </a:spcBef>
              <a:spcAft>
                <a:spcPts val="2400"/>
              </a:spcAft>
            </a:pPr>
            <a:r>
              <a:rPr lang="en-US" sz="2000" dirty="0"/>
              <a:t>Locate and repair air leaks in the high-pressure air system and cuff air system</a:t>
            </a:r>
          </a:p>
          <a:p>
            <a:endParaRPr lang="en-US" sz="2000" dirty="0"/>
          </a:p>
          <a:p>
            <a:endParaRPr lang="en-US" sz="2000" dirty="0"/>
          </a:p>
          <a:p>
            <a:endParaRPr lang="en-US" sz="2000" dirty="0"/>
          </a:p>
        </p:txBody>
      </p:sp>
      <p:sp>
        <p:nvSpPr>
          <p:cNvPr id="3" name="Slide Number Placeholder 2">
            <a:extLst>
              <a:ext uri="{FF2B5EF4-FFF2-40B4-BE49-F238E27FC236}">
                <a16:creationId xmlns:a16="http://schemas.microsoft.com/office/drawing/2014/main" id="{59A7926E-C765-4398-AEEF-2645A9B4E296}"/>
              </a:ext>
            </a:extLst>
          </p:cNvPr>
          <p:cNvSpPr>
            <a:spLocks noGrp="1"/>
          </p:cNvSpPr>
          <p:nvPr>
            <p:ph type="sldNum" sz="quarter" idx="12"/>
          </p:nvPr>
        </p:nvSpPr>
        <p:spPr/>
        <p:txBody>
          <a:bodyPr/>
          <a:lstStyle/>
          <a:p>
            <a:fld id="{74197F2B-9405-EE44-AB50-79C814953230}" type="slidenum">
              <a:rPr lang="en-US" smtClean="0"/>
              <a:pPr/>
              <a:t>16</a:t>
            </a:fld>
            <a:endParaRPr lang="en-US" dirty="0"/>
          </a:p>
        </p:txBody>
      </p:sp>
      <p:sp>
        <p:nvSpPr>
          <p:cNvPr id="7" name="Title 6">
            <a:extLst>
              <a:ext uri="{FF2B5EF4-FFF2-40B4-BE49-F238E27FC236}">
                <a16:creationId xmlns:a16="http://schemas.microsoft.com/office/drawing/2014/main" id="{58C2AC36-A783-465C-80B4-EEF2A0DB1DB2}"/>
              </a:ext>
            </a:extLst>
          </p:cNvPr>
          <p:cNvSpPr>
            <a:spLocks noGrp="1"/>
          </p:cNvSpPr>
          <p:nvPr>
            <p:ph type="title"/>
          </p:nvPr>
        </p:nvSpPr>
        <p:spPr/>
        <p:txBody>
          <a:bodyPr>
            <a:normAutofit fontScale="90000"/>
          </a:bodyPr>
          <a:lstStyle/>
          <a:p>
            <a:r>
              <a:rPr lang="en-US" dirty="0"/>
              <a:t>High-Pressure and Cuff Air system objectives</a:t>
            </a:r>
          </a:p>
        </p:txBody>
      </p:sp>
      <p:sp>
        <p:nvSpPr>
          <p:cNvPr id="12" name="Text Placeholder 11">
            <a:extLst>
              <a:ext uri="{FF2B5EF4-FFF2-40B4-BE49-F238E27FC236}">
                <a16:creationId xmlns:a16="http://schemas.microsoft.com/office/drawing/2014/main" id="{6368C57D-ADB1-461C-869F-E174E6D5851D}"/>
              </a:ext>
            </a:extLst>
          </p:cNvPr>
          <p:cNvSpPr>
            <a:spLocks noGrp="1"/>
          </p:cNvSpPr>
          <p:nvPr>
            <p:ph type="body" sz="quarter" idx="14"/>
          </p:nvPr>
        </p:nvSpPr>
        <p:spPr/>
        <p:txBody>
          <a:bodyPr>
            <a:normAutofit fontScale="85000" lnSpcReduction="10000"/>
          </a:bodyPr>
          <a:lstStyle/>
          <a:p>
            <a:r>
              <a:rPr lang="en-US" dirty="0"/>
              <a:t>Upon completion of this course, without assistance and using the class reference material, you will be able to:</a:t>
            </a:r>
          </a:p>
        </p:txBody>
      </p:sp>
    </p:spTree>
    <p:custDataLst>
      <p:tags r:id="rId1"/>
    </p:custDataLst>
    <p:extLst>
      <p:ext uri="{BB962C8B-B14F-4D97-AF65-F5344CB8AC3E}">
        <p14:creationId xmlns:p14="http://schemas.microsoft.com/office/powerpoint/2010/main" val="12769182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5277E8C-6C19-4EBB-AEFE-840E2ABB34A8}"/>
              </a:ext>
            </a:extLst>
          </p:cNvPr>
          <p:cNvSpPr>
            <a:spLocks noGrp="1"/>
          </p:cNvSpPr>
          <p:nvPr>
            <p:ph type="sldNum" sz="quarter" idx="12"/>
          </p:nvPr>
        </p:nvSpPr>
        <p:spPr/>
        <p:txBody>
          <a:bodyPr/>
          <a:lstStyle/>
          <a:p>
            <a:fld id="{74197F2B-9405-EE44-AB50-79C814953230}" type="slidenum">
              <a:rPr lang="en-US" smtClean="0"/>
              <a:pPr/>
              <a:t>17</a:t>
            </a:fld>
            <a:endParaRPr lang="en-US" dirty="0"/>
          </a:p>
        </p:txBody>
      </p:sp>
      <p:sp>
        <p:nvSpPr>
          <p:cNvPr id="7" name="Title 6">
            <a:extLst>
              <a:ext uri="{FF2B5EF4-FFF2-40B4-BE49-F238E27FC236}">
                <a16:creationId xmlns:a16="http://schemas.microsoft.com/office/drawing/2014/main" id="{E6BEC5C7-77A4-4F0D-8297-FF42A478C94E}"/>
              </a:ext>
            </a:extLst>
          </p:cNvPr>
          <p:cNvSpPr>
            <a:spLocks noGrp="1"/>
          </p:cNvSpPr>
          <p:nvPr>
            <p:ph type="title"/>
          </p:nvPr>
        </p:nvSpPr>
        <p:spPr/>
        <p:txBody>
          <a:bodyPr/>
          <a:lstStyle/>
          <a:p>
            <a:r>
              <a:rPr lang="en-US" dirty="0"/>
              <a:t>High-Pressure Air System</a:t>
            </a:r>
          </a:p>
        </p:txBody>
      </p:sp>
      <p:pic>
        <p:nvPicPr>
          <p:cNvPr id="4" name="Picture 3">
            <a:extLst>
              <a:ext uri="{FF2B5EF4-FFF2-40B4-BE49-F238E27FC236}">
                <a16:creationId xmlns:a16="http://schemas.microsoft.com/office/drawing/2014/main" id="{B2192E3B-F13A-4B3C-85F2-2ADAE5CC14AE}"/>
              </a:ext>
            </a:extLst>
          </p:cNvPr>
          <p:cNvPicPr>
            <a:picLocks noChangeAspect="1"/>
          </p:cNvPicPr>
          <p:nvPr/>
        </p:nvPicPr>
        <p:blipFill>
          <a:blip r:embed="rId4"/>
          <a:stretch>
            <a:fillRect/>
          </a:stretch>
        </p:blipFill>
        <p:spPr>
          <a:xfrm>
            <a:off x="1895168" y="1436024"/>
            <a:ext cx="8679425" cy="5203307"/>
          </a:xfrm>
          <a:prstGeom prst="rect">
            <a:avLst/>
          </a:prstGeom>
        </p:spPr>
      </p:pic>
    </p:spTree>
    <p:custDataLst>
      <p:tags r:id="rId1"/>
    </p:custDataLst>
    <p:extLst>
      <p:ext uri="{BB962C8B-B14F-4D97-AF65-F5344CB8AC3E}">
        <p14:creationId xmlns:p14="http://schemas.microsoft.com/office/powerpoint/2010/main" val="21268476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5277E8C-6C19-4EBB-AEFE-840E2ABB34A8}"/>
              </a:ext>
            </a:extLst>
          </p:cNvPr>
          <p:cNvSpPr>
            <a:spLocks noGrp="1"/>
          </p:cNvSpPr>
          <p:nvPr>
            <p:ph type="sldNum" sz="quarter" idx="12"/>
          </p:nvPr>
        </p:nvSpPr>
        <p:spPr/>
        <p:txBody>
          <a:bodyPr/>
          <a:lstStyle/>
          <a:p>
            <a:fld id="{74197F2B-9405-EE44-AB50-79C814953230}" type="slidenum">
              <a:rPr lang="en-US" smtClean="0"/>
              <a:pPr/>
              <a:t>18</a:t>
            </a:fld>
            <a:endParaRPr lang="en-US" dirty="0"/>
          </a:p>
        </p:txBody>
      </p:sp>
      <p:sp>
        <p:nvSpPr>
          <p:cNvPr id="7" name="Title 6">
            <a:extLst>
              <a:ext uri="{FF2B5EF4-FFF2-40B4-BE49-F238E27FC236}">
                <a16:creationId xmlns:a16="http://schemas.microsoft.com/office/drawing/2014/main" id="{E6BEC5C7-77A4-4F0D-8297-FF42A478C94E}"/>
              </a:ext>
            </a:extLst>
          </p:cNvPr>
          <p:cNvSpPr>
            <a:spLocks noGrp="1"/>
          </p:cNvSpPr>
          <p:nvPr>
            <p:ph type="title"/>
          </p:nvPr>
        </p:nvSpPr>
        <p:spPr/>
        <p:txBody>
          <a:bodyPr/>
          <a:lstStyle/>
          <a:p>
            <a:r>
              <a:rPr lang="en-US" dirty="0"/>
              <a:t>Cuff Air System</a:t>
            </a:r>
          </a:p>
        </p:txBody>
      </p:sp>
      <p:pic>
        <p:nvPicPr>
          <p:cNvPr id="4" name="Picture 3">
            <a:extLst>
              <a:ext uri="{FF2B5EF4-FFF2-40B4-BE49-F238E27FC236}">
                <a16:creationId xmlns:a16="http://schemas.microsoft.com/office/drawing/2014/main" id="{60AD13AE-5FA9-45A3-A726-0C91FA64792F}"/>
              </a:ext>
            </a:extLst>
          </p:cNvPr>
          <p:cNvPicPr>
            <a:picLocks noChangeAspect="1"/>
          </p:cNvPicPr>
          <p:nvPr/>
        </p:nvPicPr>
        <p:blipFill>
          <a:blip r:embed="rId4"/>
          <a:stretch>
            <a:fillRect/>
          </a:stretch>
        </p:blipFill>
        <p:spPr>
          <a:xfrm>
            <a:off x="2935834" y="146456"/>
            <a:ext cx="5983833" cy="6492875"/>
          </a:xfrm>
          <a:prstGeom prst="rect">
            <a:avLst/>
          </a:prstGeom>
        </p:spPr>
      </p:pic>
    </p:spTree>
    <p:custDataLst>
      <p:tags r:id="rId1"/>
    </p:custDataLst>
    <p:extLst>
      <p:ext uri="{BB962C8B-B14F-4D97-AF65-F5344CB8AC3E}">
        <p14:creationId xmlns:p14="http://schemas.microsoft.com/office/powerpoint/2010/main" val="35675212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DA68D3A-66BF-4A85-ABD7-7287C57CAAED}"/>
              </a:ext>
            </a:extLst>
          </p:cNvPr>
          <p:cNvSpPr>
            <a:spLocks noGrp="1"/>
          </p:cNvSpPr>
          <p:nvPr>
            <p:ph idx="1"/>
          </p:nvPr>
        </p:nvSpPr>
        <p:spPr/>
        <p:txBody>
          <a:bodyPr>
            <a:normAutofit/>
          </a:bodyPr>
          <a:lstStyle/>
          <a:p>
            <a:pPr marL="0" indent="0">
              <a:buNone/>
            </a:pPr>
            <a:r>
              <a:rPr lang="en-US" u="sng" dirty="0"/>
              <a:t>What we are going to do:</a:t>
            </a:r>
          </a:p>
          <a:p>
            <a:r>
              <a:rPr lang="en-US" dirty="0"/>
              <a:t>Trace the air tube system.</a:t>
            </a:r>
          </a:p>
          <a:p>
            <a:r>
              <a:rPr lang="en-US" dirty="0"/>
              <a:t>Remove the air assembly/module.</a:t>
            </a:r>
          </a:p>
          <a:p>
            <a:r>
              <a:rPr lang="en-US" dirty="0"/>
              <a:t>Remove the air tanks.</a:t>
            </a:r>
          </a:p>
          <a:p>
            <a:r>
              <a:rPr lang="en-US" dirty="0"/>
              <a:t>Identify air system components.</a:t>
            </a:r>
          </a:p>
          <a:p>
            <a:r>
              <a:rPr lang="en-US" dirty="0"/>
              <a:t>Use your resources to answer questions.</a:t>
            </a:r>
          </a:p>
          <a:p>
            <a:r>
              <a:rPr lang="en-US" dirty="0"/>
              <a:t>Use service software to control the system.</a:t>
            </a:r>
          </a:p>
          <a:p>
            <a:pPr marL="0" indent="0">
              <a:buNone/>
            </a:pPr>
            <a:endParaRPr lang="en-US" dirty="0"/>
          </a:p>
          <a:p>
            <a:endParaRPr lang="en-US" dirty="0"/>
          </a:p>
        </p:txBody>
      </p:sp>
      <p:sp>
        <p:nvSpPr>
          <p:cNvPr id="3" name="Slide Number Placeholder 2">
            <a:extLst>
              <a:ext uri="{FF2B5EF4-FFF2-40B4-BE49-F238E27FC236}">
                <a16:creationId xmlns:a16="http://schemas.microsoft.com/office/drawing/2014/main" id="{59A7926E-C765-4398-AEEF-2645A9B4E296}"/>
              </a:ext>
            </a:extLst>
          </p:cNvPr>
          <p:cNvSpPr>
            <a:spLocks noGrp="1"/>
          </p:cNvSpPr>
          <p:nvPr>
            <p:ph type="sldNum" sz="quarter" idx="12"/>
          </p:nvPr>
        </p:nvSpPr>
        <p:spPr/>
        <p:txBody>
          <a:bodyPr/>
          <a:lstStyle/>
          <a:p>
            <a:fld id="{74197F2B-9405-EE44-AB50-79C814953230}" type="slidenum">
              <a:rPr lang="en-US" smtClean="0"/>
              <a:pPr/>
              <a:t>19</a:t>
            </a:fld>
            <a:endParaRPr lang="en-US" dirty="0"/>
          </a:p>
        </p:txBody>
      </p:sp>
      <p:sp>
        <p:nvSpPr>
          <p:cNvPr id="7" name="Title 6">
            <a:extLst>
              <a:ext uri="{FF2B5EF4-FFF2-40B4-BE49-F238E27FC236}">
                <a16:creationId xmlns:a16="http://schemas.microsoft.com/office/drawing/2014/main" id="{58C2AC36-A783-465C-80B4-EEF2A0DB1DB2}"/>
              </a:ext>
            </a:extLst>
          </p:cNvPr>
          <p:cNvSpPr>
            <a:spLocks noGrp="1"/>
          </p:cNvSpPr>
          <p:nvPr>
            <p:ph type="title"/>
          </p:nvPr>
        </p:nvSpPr>
        <p:spPr>
          <a:xfrm>
            <a:off x="365765" y="365125"/>
            <a:ext cx="11556603" cy="975677"/>
          </a:xfrm>
        </p:spPr>
        <p:txBody>
          <a:bodyPr>
            <a:normAutofit/>
          </a:bodyPr>
          <a:lstStyle/>
          <a:p>
            <a:r>
              <a:rPr lang="en-US" dirty="0"/>
              <a:t>High-Pressure and Cuff Air Systems Workshop Discussion</a:t>
            </a:r>
          </a:p>
        </p:txBody>
      </p:sp>
      <p:sp>
        <p:nvSpPr>
          <p:cNvPr id="12" name="Text Placeholder 11">
            <a:extLst>
              <a:ext uri="{FF2B5EF4-FFF2-40B4-BE49-F238E27FC236}">
                <a16:creationId xmlns:a16="http://schemas.microsoft.com/office/drawing/2014/main" id="{6368C57D-ADB1-461C-869F-E174E6D5851D}"/>
              </a:ext>
            </a:extLst>
          </p:cNvPr>
          <p:cNvSpPr>
            <a:spLocks noGrp="1"/>
          </p:cNvSpPr>
          <p:nvPr>
            <p:ph type="body" sz="quarter" idx="13"/>
          </p:nvPr>
        </p:nvSpPr>
        <p:spPr/>
        <p:txBody>
          <a:bodyPr/>
          <a:lstStyle/>
          <a:p>
            <a:r>
              <a:rPr lang="en-US" dirty="0"/>
              <a:t>Upon completion of this module, you will be able to:</a:t>
            </a:r>
          </a:p>
        </p:txBody>
      </p:sp>
    </p:spTree>
    <p:custDataLst>
      <p:tags r:id="rId1"/>
    </p:custDataLst>
    <p:extLst>
      <p:ext uri="{BB962C8B-B14F-4D97-AF65-F5344CB8AC3E}">
        <p14:creationId xmlns:p14="http://schemas.microsoft.com/office/powerpoint/2010/main" val="28876314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F993753-F512-4E5A-840D-3FC1C5A3752A}"/>
              </a:ext>
            </a:extLst>
          </p:cNvPr>
          <p:cNvSpPr>
            <a:spLocks noGrp="1"/>
          </p:cNvSpPr>
          <p:nvPr>
            <p:ph idx="1"/>
          </p:nvPr>
        </p:nvSpPr>
        <p:spPr>
          <a:xfrm>
            <a:off x="365766" y="1556572"/>
            <a:ext cx="5273034" cy="4581843"/>
          </a:xfrm>
        </p:spPr>
        <p:txBody>
          <a:bodyPr>
            <a:normAutofit fontScale="92500" lnSpcReduction="10000"/>
          </a:bodyPr>
          <a:lstStyle/>
          <a:p>
            <a:r>
              <a:rPr lang="en-US" dirty="0"/>
              <a:t>What to expect</a:t>
            </a:r>
          </a:p>
          <a:p>
            <a:pPr lvl="1"/>
            <a:r>
              <a:rPr lang="en-US" dirty="0"/>
              <a:t>The class will last 5 days. 8 AM to 5 PM</a:t>
            </a:r>
          </a:p>
          <a:p>
            <a:pPr lvl="1"/>
            <a:r>
              <a:rPr lang="en-US" dirty="0"/>
              <a:t>Lunch and breaks</a:t>
            </a:r>
          </a:p>
          <a:p>
            <a:pPr lvl="1"/>
            <a:r>
              <a:rPr lang="en-US" dirty="0"/>
              <a:t>Restrooms</a:t>
            </a:r>
          </a:p>
          <a:p>
            <a:pPr lvl="1"/>
            <a:r>
              <a:rPr lang="en-US" dirty="0"/>
              <a:t>Food</a:t>
            </a:r>
          </a:p>
          <a:p>
            <a:r>
              <a:rPr lang="en-US" dirty="0"/>
              <a:t>Introductions</a:t>
            </a:r>
          </a:p>
          <a:p>
            <a:pPr lvl="1"/>
            <a:r>
              <a:rPr lang="en-US" dirty="0"/>
              <a:t>What is your name and some background</a:t>
            </a:r>
          </a:p>
          <a:p>
            <a:r>
              <a:rPr lang="en-US" dirty="0"/>
              <a:t>Requests</a:t>
            </a:r>
          </a:p>
          <a:p>
            <a:pPr lvl="1"/>
            <a:r>
              <a:rPr lang="en-US" dirty="0"/>
              <a:t>Make mistakes in class, not in the field</a:t>
            </a:r>
          </a:p>
          <a:p>
            <a:pPr lvl="1"/>
            <a:r>
              <a:rPr lang="en-US" dirty="0"/>
              <a:t>Ask questions</a:t>
            </a:r>
          </a:p>
          <a:p>
            <a:pPr lvl="1"/>
            <a:r>
              <a:rPr lang="en-US" dirty="0"/>
              <a:t>Give honest feedback</a:t>
            </a:r>
          </a:p>
          <a:p>
            <a:pPr marL="274320" lvl="1" indent="0">
              <a:buNone/>
            </a:pPr>
            <a:endParaRPr lang="en-US" dirty="0"/>
          </a:p>
          <a:p>
            <a:endParaRPr lang="en-US" dirty="0"/>
          </a:p>
        </p:txBody>
      </p:sp>
      <p:sp>
        <p:nvSpPr>
          <p:cNvPr id="3" name="Title 2">
            <a:extLst>
              <a:ext uri="{FF2B5EF4-FFF2-40B4-BE49-F238E27FC236}">
                <a16:creationId xmlns:a16="http://schemas.microsoft.com/office/drawing/2014/main" id="{D8A1A6AA-447F-4AC6-9124-53D4F4C585D4}"/>
              </a:ext>
            </a:extLst>
          </p:cNvPr>
          <p:cNvSpPr>
            <a:spLocks noGrp="1"/>
          </p:cNvSpPr>
          <p:nvPr>
            <p:ph type="title"/>
          </p:nvPr>
        </p:nvSpPr>
        <p:spPr/>
        <p:txBody>
          <a:bodyPr/>
          <a:lstStyle/>
          <a:p>
            <a:r>
              <a:rPr lang="en-US" dirty="0"/>
              <a:t>Welcome</a:t>
            </a:r>
          </a:p>
        </p:txBody>
      </p:sp>
      <p:sp>
        <p:nvSpPr>
          <p:cNvPr id="5" name="Text Placeholder 4">
            <a:extLst>
              <a:ext uri="{FF2B5EF4-FFF2-40B4-BE49-F238E27FC236}">
                <a16:creationId xmlns:a16="http://schemas.microsoft.com/office/drawing/2014/main" id="{D0A79FBF-35F0-492D-8A2E-45C3B46764C3}"/>
              </a:ext>
            </a:extLst>
          </p:cNvPr>
          <p:cNvSpPr>
            <a:spLocks noGrp="1"/>
          </p:cNvSpPr>
          <p:nvPr>
            <p:ph type="body" sz="quarter" idx="13"/>
          </p:nvPr>
        </p:nvSpPr>
        <p:spPr/>
        <p:txBody>
          <a:bodyPr/>
          <a:lstStyle/>
          <a:p>
            <a:endParaRPr lang="en-US"/>
          </a:p>
        </p:txBody>
      </p:sp>
      <p:pic>
        <p:nvPicPr>
          <p:cNvPr id="10" name="Content Placeholder 9" descr="A picture containing projector&#10;&#10;Description automatically generated">
            <a:extLst>
              <a:ext uri="{FF2B5EF4-FFF2-40B4-BE49-F238E27FC236}">
                <a16:creationId xmlns:a16="http://schemas.microsoft.com/office/drawing/2014/main" id="{97E41524-75C4-4453-92FC-8B6F31AB5D2B}"/>
              </a:ext>
            </a:extLst>
          </p:cNvPr>
          <p:cNvPicPr>
            <a:picLocks noGrp="1" noChangeAspect="1"/>
          </p:cNvPicPr>
          <p:nvPr>
            <p:ph idx="14"/>
          </p:nvPr>
        </p:nvPicPr>
        <p:blipFill rotWithShape="1">
          <a:blip r:embed="rId4"/>
          <a:srcRect l="33495" t="7338" r="23011"/>
          <a:stretch/>
        </p:blipFill>
        <p:spPr>
          <a:xfrm>
            <a:off x="6918565" y="1513523"/>
            <a:ext cx="4687281" cy="4667940"/>
          </a:xfrm>
        </p:spPr>
      </p:pic>
    </p:spTree>
    <p:custDataLst>
      <p:tags r:id="rId1"/>
    </p:custDataLst>
    <p:extLst>
      <p:ext uri="{BB962C8B-B14F-4D97-AF65-F5344CB8AC3E}">
        <p14:creationId xmlns:p14="http://schemas.microsoft.com/office/powerpoint/2010/main" val="21998201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47A6D63-EDFE-49BD-B710-A1D6DA81AF9B}"/>
              </a:ext>
            </a:extLst>
          </p:cNvPr>
          <p:cNvSpPr>
            <a:spLocks noGrp="1"/>
          </p:cNvSpPr>
          <p:nvPr>
            <p:ph type="title"/>
          </p:nvPr>
        </p:nvSpPr>
        <p:spPr>
          <a:xfrm>
            <a:off x="851647" y="2780379"/>
            <a:ext cx="4837953" cy="1149327"/>
          </a:xfrm>
        </p:spPr>
        <p:txBody>
          <a:bodyPr>
            <a:normAutofit fontScale="90000"/>
          </a:bodyPr>
          <a:lstStyle/>
          <a:p>
            <a:r>
              <a:rPr lang="en-US" dirty="0"/>
              <a:t>High-Pressure and Cuff Air System Workshop #1</a:t>
            </a:r>
          </a:p>
        </p:txBody>
      </p:sp>
      <p:sp>
        <p:nvSpPr>
          <p:cNvPr id="8" name="Picture Placeholder 7">
            <a:extLst>
              <a:ext uri="{FF2B5EF4-FFF2-40B4-BE49-F238E27FC236}">
                <a16:creationId xmlns:a16="http://schemas.microsoft.com/office/drawing/2014/main" id="{AB8A077B-B1CC-4128-B523-50173568F3FF}"/>
              </a:ext>
            </a:extLst>
          </p:cNvPr>
          <p:cNvSpPr>
            <a:spLocks noGrp="1"/>
          </p:cNvSpPr>
          <p:nvPr>
            <p:ph type="pic" sz="quarter" idx="13"/>
          </p:nvPr>
        </p:nvSpPr>
        <p:spPr/>
        <p:txBody>
          <a:bodyPr/>
          <a:lstStyle/>
          <a:p>
            <a:endParaRPr lang="en-US"/>
          </a:p>
        </p:txBody>
      </p:sp>
      <p:sp>
        <p:nvSpPr>
          <p:cNvPr id="3" name="Slide Number Placeholder 2">
            <a:extLst>
              <a:ext uri="{FF2B5EF4-FFF2-40B4-BE49-F238E27FC236}">
                <a16:creationId xmlns:a16="http://schemas.microsoft.com/office/drawing/2014/main" id="{FCB501CB-649E-4ED7-9789-7FDF979D3C9C}"/>
              </a:ext>
            </a:extLst>
          </p:cNvPr>
          <p:cNvSpPr>
            <a:spLocks noGrp="1"/>
          </p:cNvSpPr>
          <p:nvPr>
            <p:ph type="sldNum" sz="quarter" idx="12"/>
          </p:nvPr>
        </p:nvSpPr>
        <p:spPr/>
        <p:txBody>
          <a:bodyPr/>
          <a:lstStyle/>
          <a:p>
            <a:fld id="{74197F2B-9405-EE44-AB50-79C814953230}" type="slidenum">
              <a:rPr lang="en-US" smtClean="0"/>
              <a:pPr/>
              <a:t>20</a:t>
            </a:fld>
            <a:endParaRPr lang="en-US" dirty="0"/>
          </a:p>
        </p:txBody>
      </p:sp>
      <p:pic>
        <p:nvPicPr>
          <p:cNvPr id="10" name="Picture Placeholder 8">
            <a:extLst>
              <a:ext uri="{FF2B5EF4-FFF2-40B4-BE49-F238E27FC236}">
                <a16:creationId xmlns:a16="http://schemas.microsoft.com/office/drawing/2014/main" id="{3F04AB48-7EE4-4EEC-ABBA-7DFBC5007110}"/>
              </a:ext>
            </a:extLst>
          </p:cNvPr>
          <p:cNvPicPr>
            <a:picLocks noChangeAspect="1"/>
          </p:cNvPicPr>
          <p:nvPr/>
        </p:nvPicPr>
        <p:blipFill rotWithShape="1">
          <a:blip r:embed="rId4"/>
          <a:srcRect l="27793" t="35089" r="25588" b="5316"/>
          <a:stretch/>
        </p:blipFill>
        <p:spPr>
          <a:xfrm>
            <a:off x="7707312" y="1813758"/>
            <a:ext cx="4484687" cy="3080498"/>
          </a:xfrm>
          <a:prstGeom prst="rect">
            <a:avLst/>
          </a:prstGeom>
        </p:spPr>
      </p:pic>
    </p:spTree>
    <p:custDataLst>
      <p:tags r:id="rId1"/>
    </p:custDataLst>
    <p:extLst>
      <p:ext uri="{BB962C8B-B14F-4D97-AF65-F5344CB8AC3E}">
        <p14:creationId xmlns:p14="http://schemas.microsoft.com/office/powerpoint/2010/main" val="21558548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E4C9AC0-B2C5-4A6C-A202-26EFAA32F43F}"/>
              </a:ext>
            </a:extLst>
          </p:cNvPr>
          <p:cNvSpPr>
            <a:spLocks noGrp="1"/>
          </p:cNvSpPr>
          <p:nvPr>
            <p:ph idx="1"/>
          </p:nvPr>
        </p:nvSpPr>
        <p:spPr/>
        <p:txBody>
          <a:bodyPr>
            <a:normAutofit lnSpcReduction="10000"/>
          </a:bodyPr>
          <a:lstStyle/>
          <a:p>
            <a:r>
              <a:rPr lang="en-US" dirty="0"/>
              <a:t>What modules are controlled with the saline side manifold?</a:t>
            </a:r>
          </a:p>
          <a:p>
            <a:pPr lvl="1"/>
            <a:r>
              <a:rPr lang="en-US" dirty="0"/>
              <a:t>Return pump, Dual-Valve, Door lock</a:t>
            </a:r>
          </a:p>
          <a:p>
            <a:r>
              <a:rPr lang="en-US" dirty="0"/>
              <a:t>What modules are controlled or monitored with the AC side manifold?</a:t>
            </a:r>
          </a:p>
          <a:p>
            <a:pPr lvl="1"/>
            <a:r>
              <a:rPr lang="en-US" dirty="0"/>
              <a:t>Draw Pump, Soft Cassette, and High-Pressure Control Valve</a:t>
            </a:r>
          </a:p>
          <a:p>
            <a:r>
              <a:rPr lang="en-US" dirty="0"/>
              <a:t>What is the regulated high-pressure air pressure?</a:t>
            </a:r>
          </a:p>
          <a:p>
            <a:pPr lvl="1"/>
            <a:r>
              <a:rPr lang="en-US" dirty="0"/>
              <a:t>75 PSI</a:t>
            </a:r>
          </a:p>
          <a:p>
            <a:r>
              <a:rPr lang="en-US" dirty="0"/>
              <a:t>What is the unregulated high-pressure air pressure?</a:t>
            </a:r>
          </a:p>
          <a:p>
            <a:pPr lvl="1"/>
            <a:r>
              <a:rPr lang="en-US" dirty="0"/>
              <a:t>70-98 PSI</a:t>
            </a:r>
          </a:p>
          <a:p>
            <a:r>
              <a:rPr lang="en-US" dirty="0"/>
              <a:t>How many air compressors are in the Rika device?</a:t>
            </a:r>
          </a:p>
          <a:p>
            <a:pPr lvl="1"/>
            <a:r>
              <a:rPr lang="en-US" dirty="0"/>
              <a:t>2 one for the high-pressure and one for the cuff.</a:t>
            </a:r>
          </a:p>
        </p:txBody>
      </p:sp>
      <p:sp>
        <p:nvSpPr>
          <p:cNvPr id="4" name="Slide Number Placeholder 3">
            <a:extLst>
              <a:ext uri="{FF2B5EF4-FFF2-40B4-BE49-F238E27FC236}">
                <a16:creationId xmlns:a16="http://schemas.microsoft.com/office/drawing/2014/main" id="{DCF7A8DE-3C56-4FA4-A185-44D0CAE0A989}"/>
              </a:ext>
            </a:extLst>
          </p:cNvPr>
          <p:cNvSpPr>
            <a:spLocks noGrp="1"/>
          </p:cNvSpPr>
          <p:nvPr>
            <p:ph type="sldNum" sz="quarter" idx="12"/>
          </p:nvPr>
        </p:nvSpPr>
        <p:spPr/>
        <p:txBody>
          <a:bodyPr/>
          <a:lstStyle/>
          <a:p>
            <a:fld id="{74197F2B-9405-EE44-AB50-79C814953230}" type="slidenum">
              <a:rPr lang="en-US" smtClean="0"/>
              <a:pPr/>
              <a:t>21</a:t>
            </a:fld>
            <a:endParaRPr lang="en-US" dirty="0"/>
          </a:p>
        </p:txBody>
      </p:sp>
      <p:sp>
        <p:nvSpPr>
          <p:cNvPr id="5" name="Title 4">
            <a:extLst>
              <a:ext uri="{FF2B5EF4-FFF2-40B4-BE49-F238E27FC236}">
                <a16:creationId xmlns:a16="http://schemas.microsoft.com/office/drawing/2014/main" id="{FA2DF059-3BA7-44D8-B1E0-3682A45DD0A2}"/>
              </a:ext>
            </a:extLst>
          </p:cNvPr>
          <p:cNvSpPr>
            <a:spLocks noGrp="1"/>
          </p:cNvSpPr>
          <p:nvPr>
            <p:ph type="title"/>
          </p:nvPr>
        </p:nvSpPr>
        <p:spPr/>
        <p:txBody>
          <a:bodyPr/>
          <a:lstStyle/>
          <a:p>
            <a:r>
              <a:rPr lang="en-US" dirty="0"/>
              <a:t>High-Pressure Air System Review</a:t>
            </a:r>
          </a:p>
        </p:txBody>
      </p:sp>
      <p:sp>
        <p:nvSpPr>
          <p:cNvPr id="7" name="Text Placeholder 6">
            <a:extLst>
              <a:ext uri="{FF2B5EF4-FFF2-40B4-BE49-F238E27FC236}">
                <a16:creationId xmlns:a16="http://schemas.microsoft.com/office/drawing/2014/main" id="{256AF402-35CE-4D03-B80C-A582D319C2A7}"/>
              </a:ext>
            </a:extLst>
          </p:cNvPr>
          <p:cNvSpPr>
            <a:spLocks noGrp="1"/>
          </p:cNvSpPr>
          <p:nvPr>
            <p:ph type="body" sz="quarter" idx="13"/>
          </p:nvPr>
        </p:nvSpPr>
        <p:spPr/>
        <p:txBody>
          <a:bodyPr/>
          <a:lstStyle/>
          <a:p>
            <a:endParaRPr lang="en-US" dirty="0"/>
          </a:p>
        </p:txBody>
      </p:sp>
    </p:spTree>
    <p:custDataLst>
      <p:tags r:id="rId1"/>
    </p:custDataLst>
    <p:extLst>
      <p:ext uri="{BB962C8B-B14F-4D97-AF65-F5344CB8AC3E}">
        <p14:creationId xmlns:p14="http://schemas.microsoft.com/office/powerpoint/2010/main" val="4250130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CF7A8DE-3C56-4FA4-A185-44D0CAE0A989}"/>
              </a:ext>
            </a:extLst>
          </p:cNvPr>
          <p:cNvSpPr>
            <a:spLocks noGrp="1"/>
          </p:cNvSpPr>
          <p:nvPr>
            <p:ph type="sldNum" sz="quarter" idx="12"/>
          </p:nvPr>
        </p:nvSpPr>
        <p:spPr/>
        <p:txBody>
          <a:bodyPr/>
          <a:lstStyle/>
          <a:p>
            <a:fld id="{74197F2B-9405-EE44-AB50-79C814953230}" type="slidenum">
              <a:rPr lang="en-US" smtClean="0"/>
              <a:pPr/>
              <a:t>22</a:t>
            </a:fld>
            <a:endParaRPr lang="en-US" dirty="0"/>
          </a:p>
        </p:txBody>
      </p:sp>
      <p:sp>
        <p:nvSpPr>
          <p:cNvPr id="5" name="Title 4">
            <a:extLst>
              <a:ext uri="{FF2B5EF4-FFF2-40B4-BE49-F238E27FC236}">
                <a16:creationId xmlns:a16="http://schemas.microsoft.com/office/drawing/2014/main" id="{FA2DF059-3BA7-44D8-B1E0-3682A45DD0A2}"/>
              </a:ext>
            </a:extLst>
          </p:cNvPr>
          <p:cNvSpPr>
            <a:spLocks noGrp="1"/>
          </p:cNvSpPr>
          <p:nvPr>
            <p:ph type="title"/>
          </p:nvPr>
        </p:nvSpPr>
        <p:spPr/>
        <p:txBody>
          <a:bodyPr/>
          <a:lstStyle/>
          <a:p>
            <a:r>
              <a:rPr lang="en-US" dirty="0"/>
              <a:t>Cuff Air System Review</a:t>
            </a:r>
          </a:p>
        </p:txBody>
      </p:sp>
      <p:sp>
        <p:nvSpPr>
          <p:cNvPr id="7" name="Text Placeholder 6">
            <a:extLst>
              <a:ext uri="{FF2B5EF4-FFF2-40B4-BE49-F238E27FC236}">
                <a16:creationId xmlns:a16="http://schemas.microsoft.com/office/drawing/2014/main" id="{256AF402-35CE-4D03-B80C-A582D319C2A7}"/>
              </a:ext>
            </a:extLst>
          </p:cNvPr>
          <p:cNvSpPr>
            <a:spLocks noGrp="1"/>
          </p:cNvSpPr>
          <p:nvPr>
            <p:ph type="body" sz="quarter" idx="13"/>
          </p:nvPr>
        </p:nvSpPr>
        <p:spPr/>
        <p:txBody>
          <a:bodyPr/>
          <a:lstStyle/>
          <a:p>
            <a:endParaRPr lang="en-US"/>
          </a:p>
        </p:txBody>
      </p:sp>
      <p:sp>
        <p:nvSpPr>
          <p:cNvPr id="9" name="Content Placeholder 5">
            <a:extLst>
              <a:ext uri="{FF2B5EF4-FFF2-40B4-BE49-F238E27FC236}">
                <a16:creationId xmlns:a16="http://schemas.microsoft.com/office/drawing/2014/main" id="{6C525423-E835-498C-8F38-CE7E10FEAC8C}"/>
              </a:ext>
            </a:extLst>
          </p:cNvPr>
          <p:cNvSpPr>
            <a:spLocks noGrp="1"/>
          </p:cNvSpPr>
          <p:nvPr>
            <p:ph idx="1"/>
          </p:nvPr>
        </p:nvSpPr>
        <p:spPr>
          <a:xfrm>
            <a:off x="365766" y="1595120"/>
            <a:ext cx="11328386" cy="4581843"/>
          </a:xfrm>
        </p:spPr>
        <p:txBody>
          <a:bodyPr/>
          <a:lstStyle/>
          <a:p>
            <a:r>
              <a:rPr lang="en-US" dirty="0"/>
              <a:t>What is the Cuff air systems operating pressure?</a:t>
            </a:r>
          </a:p>
          <a:p>
            <a:pPr lvl="1"/>
            <a:r>
              <a:rPr lang="en-US" dirty="0"/>
              <a:t>Between 1-100 mmHg (0.019-1.934 psi)</a:t>
            </a:r>
          </a:p>
          <a:p>
            <a:pPr marL="171450" indent="-171450"/>
            <a:r>
              <a:rPr lang="en-US" dirty="0"/>
              <a:t>At what pressure does the cuff relief valve open?</a:t>
            </a:r>
          </a:p>
          <a:p>
            <a:pPr lvl="1"/>
            <a:r>
              <a:rPr lang="en-US" dirty="0"/>
              <a:t>3 PSI (155 mmHg) +/- 5%  </a:t>
            </a:r>
          </a:p>
          <a:p>
            <a:pPr lvl="1"/>
            <a:endParaRPr lang="en-US" dirty="0"/>
          </a:p>
          <a:p>
            <a:pPr lvl="1"/>
            <a:endParaRPr lang="en-US" dirty="0"/>
          </a:p>
          <a:p>
            <a:endParaRPr lang="en-US" dirty="0"/>
          </a:p>
        </p:txBody>
      </p:sp>
    </p:spTree>
    <p:custDataLst>
      <p:tags r:id="rId1"/>
    </p:custDataLst>
    <p:extLst>
      <p:ext uri="{BB962C8B-B14F-4D97-AF65-F5344CB8AC3E}">
        <p14:creationId xmlns:p14="http://schemas.microsoft.com/office/powerpoint/2010/main" val="1157911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5E8492-DFBA-4F2B-A3AA-B0D5AAB6B641}"/>
              </a:ext>
            </a:extLst>
          </p:cNvPr>
          <p:cNvSpPr>
            <a:spLocks noGrp="1"/>
          </p:cNvSpPr>
          <p:nvPr>
            <p:ph type="title"/>
          </p:nvPr>
        </p:nvSpPr>
        <p:spPr/>
        <p:txBody>
          <a:bodyPr>
            <a:noAutofit/>
          </a:bodyPr>
          <a:lstStyle/>
          <a:p>
            <a:r>
              <a:rPr lang="en-US" dirty="0"/>
              <a:t>AC Pump Assembly</a:t>
            </a:r>
          </a:p>
        </p:txBody>
      </p:sp>
      <p:pic>
        <p:nvPicPr>
          <p:cNvPr id="9" name="Picture Placeholder 8">
            <a:extLst>
              <a:ext uri="{FF2B5EF4-FFF2-40B4-BE49-F238E27FC236}">
                <a16:creationId xmlns:a16="http://schemas.microsoft.com/office/drawing/2014/main" id="{523EA175-B6D3-441A-B4E2-1F8AACB39075}"/>
              </a:ext>
            </a:extLst>
          </p:cNvPr>
          <p:cNvPicPr>
            <a:picLocks noGrp="1" noChangeAspect="1"/>
          </p:cNvPicPr>
          <p:nvPr>
            <p:ph type="pic" sz="quarter" idx="13"/>
          </p:nvPr>
        </p:nvPicPr>
        <p:blipFill rotWithShape="1">
          <a:blip r:embed="rId4"/>
          <a:srcRect l="28969" t="18312" r="18942" b="4993"/>
          <a:stretch/>
        </p:blipFill>
        <p:spPr>
          <a:xfrm>
            <a:off x="7716646" y="1815596"/>
            <a:ext cx="4475353" cy="3080253"/>
          </a:xfrm>
        </p:spPr>
      </p:pic>
      <p:sp>
        <p:nvSpPr>
          <p:cNvPr id="3" name="Slide Number Placeholder 2">
            <a:extLst>
              <a:ext uri="{FF2B5EF4-FFF2-40B4-BE49-F238E27FC236}">
                <a16:creationId xmlns:a16="http://schemas.microsoft.com/office/drawing/2014/main" id="{CAC97F8E-6D08-4501-95CE-FF91CEF363A7}"/>
              </a:ext>
            </a:extLst>
          </p:cNvPr>
          <p:cNvSpPr>
            <a:spLocks noGrp="1"/>
          </p:cNvSpPr>
          <p:nvPr>
            <p:ph type="sldNum" sz="quarter" idx="12"/>
          </p:nvPr>
        </p:nvSpPr>
        <p:spPr/>
        <p:txBody>
          <a:bodyPr/>
          <a:lstStyle/>
          <a:p>
            <a:fld id="{74197F2B-9405-EE44-AB50-79C814953230}" type="slidenum">
              <a:rPr lang="en-US" smtClean="0"/>
              <a:pPr/>
              <a:t>23</a:t>
            </a:fld>
            <a:endParaRPr lang="en-US" dirty="0"/>
          </a:p>
        </p:txBody>
      </p:sp>
    </p:spTree>
    <p:custDataLst>
      <p:tags r:id="rId1"/>
    </p:custDataLst>
    <p:extLst>
      <p:ext uri="{BB962C8B-B14F-4D97-AF65-F5344CB8AC3E}">
        <p14:creationId xmlns:p14="http://schemas.microsoft.com/office/powerpoint/2010/main" val="11501117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DA68D3A-66BF-4A85-ABD7-7287C57CAAED}"/>
              </a:ext>
            </a:extLst>
          </p:cNvPr>
          <p:cNvSpPr>
            <a:spLocks noGrp="1"/>
          </p:cNvSpPr>
          <p:nvPr>
            <p:ph idx="1"/>
          </p:nvPr>
        </p:nvSpPr>
        <p:spPr/>
        <p:txBody>
          <a:bodyPr>
            <a:normAutofit/>
          </a:bodyPr>
          <a:lstStyle/>
          <a:p>
            <a:pPr>
              <a:spcBef>
                <a:spcPts val="0"/>
              </a:spcBef>
              <a:spcAft>
                <a:spcPts val="2400"/>
              </a:spcAft>
            </a:pPr>
            <a:r>
              <a:rPr lang="en-US" dirty="0"/>
              <a:t>Physically identify the major components of the AC pump assembly</a:t>
            </a:r>
          </a:p>
          <a:p>
            <a:pPr>
              <a:spcBef>
                <a:spcPts val="0"/>
              </a:spcBef>
              <a:spcAft>
                <a:spcPts val="2400"/>
              </a:spcAft>
            </a:pPr>
            <a:r>
              <a:rPr lang="en-US" dirty="0"/>
              <a:t>Describe the over all function of the AC pump assembly</a:t>
            </a:r>
          </a:p>
          <a:p>
            <a:pPr>
              <a:spcBef>
                <a:spcPts val="0"/>
              </a:spcBef>
              <a:spcAft>
                <a:spcPts val="2400"/>
              </a:spcAft>
            </a:pPr>
            <a:r>
              <a:rPr lang="en-US" dirty="0"/>
              <a:t>Physically identify the secondary functions the AC pump assembly</a:t>
            </a:r>
          </a:p>
          <a:p>
            <a:pPr>
              <a:spcBef>
                <a:spcPts val="0"/>
              </a:spcBef>
              <a:spcAft>
                <a:spcPts val="2400"/>
              </a:spcAft>
            </a:pPr>
            <a:r>
              <a:rPr lang="en-US" dirty="0"/>
              <a:t>Control the AC pump assembly with service software</a:t>
            </a:r>
          </a:p>
          <a:p>
            <a:endParaRPr lang="en-US" dirty="0"/>
          </a:p>
          <a:p>
            <a:endParaRPr lang="en-US" dirty="0"/>
          </a:p>
        </p:txBody>
      </p:sp>
      <p:sp>
        <p:nvSpPr>
          <p:cNvPr id="3" name="Slide Number Placeholder 2">
            <a:extLst>
              <a:ext uri="{FF2B5EF4-FFF2-40B4-BE49-F238E27FC236}">
                <a16:creationId xmlns:a16="http://schemas.microsoft.com/office/drawing/2014/main" id="{59A7926E-C765-4398-AEEF-2645A9B4E296}"/>
              </a:ext>
            </a:extLst>
          </p:cNvPr>
          <p:cNvSpPr>
            <a:spLocks noGrp="1"/>
          </p:cNvSpPr>
          <p:nvPr>
            <p:ph type="sldNum" sz="quarter" idx="12"/>
          </p:nvPr>
        </p:nvSpPr>
        <p:spPr/>
        <p:txBody>
          <a:bodyPr/>
          <a:lstStyle/>
          <a:p>
            <a:fld id="{74197F2B-9405-EE44-AB50-79C814953230}" type="slidenum">
              <a:rPr lang="en-US" smtClean="0"/>
              <a:pPr/>
              <a:t>24</a:t>
            </a:fld>
            <a:endParaRPr lang="en-US" dirty="0"/>
          </a:p>
        </p:txBody>
      </p:sp>
      <p:sp>
        <p:nvSpPr>
          <p:cNvPr id="7" name="Title 6">
            <a:extLst>
              <a:ext uri="{FF2B5EF4-FFF2-40B4-BE49-F238E27FC236}">
                <a16:creationId xmlns:a16="http://schemas.microsoft.com/office/drawing/2014/main" id="{58C2AC36-A783-465C-80B4-EEF2A0DB1DB2}"/>
              </a:ext>
            </a:extLst>
          </p:cNvPr>
          <p:cNvSpPr>
            <a:spLocks noGrp="1"/>
          </p:cNvSpPr>
          <p:nvPr>
            <p:ph type="title"/>
          </p:nvPr>
        </p:nvSpPr>
        <p:spPr/>
        <p:txBody>
          <a:bodyPr>
            <a:normAutofit fontScale="90000"/>
          </a:bodyPr>
          <a:lstStyle/>
          <a:p>
            <a:r>
              <a:rPr lang="en-US" dirty="0"/>
              <a:t>AC Pump Assembly module objectives</a:t>
            </a:r>
          </a:p>
        </p:txBody>
      </p:sp>
      <p:sp>
        <p:nvSpPr>
          <p:cNvPr id="11" name="Text Placeholder 10">
            <a:extLst>
              <a:ext uri="{FF2B5EF4-FFF2-40B4-BE49-F238E27FC236}">
                <a16:creationId xmlns:a16="http://schemas.microsoft.com/office/drawing/2014/main" id="{AF4EB364-6AB7-4C22-AA32-48F2AAE3000E}"/>
              </a:ext>
            </a:extLst>
          </p:cNvPr>
          <p:cNvSpPr>
            <a:spLocks noGrp="1"/>
          </p:cNvSpPr>
          <p:nvPr>
            <p:ph type="body" sz="quarter" idx="13"/>
          </p:nvPr>
        </p:nvSpPr>
        <p:spPr/>
        <p:txBody>
          <a:bodyPr/>
          <a:lstStyle/>
          <a:p>
            <a:endParaRPr lang="en-US"/>
          </a:p>
        </p:txBody>
      </p:sp>
      <p:sp>
        <p:nvSpPr>
          <p:cNvPr id="12" name="Text Placeholder 11">
            <a:extLst>
              <a:ext uri="{FF2B5EF4-FFF2-40B4-BE49-F238E27FC236}">
                <a16:creationId xmlns:a16="http://schemas.microsoft.com/office/drawing/2014/main" id="{6368C57D-ADB1-461C-869F-E174E6D5851D}"/>
              </a:ext>
            </a:extLst>
          </p:cNvPr>
          <p:cNvSpPr>
            <a:spLocks noGrp="1"/>
          </p:cNvSpPr>
          <p:nvPr>
            <p:ph type="body" sz="quarter" idx="14"/>
          </p:nvPr>
        </p:nvSpPr>
        <p:spPr/>
        <p:txBody>
          <a:bodyPr>
            <a:normAutofit fontScale="85000" lnSpcReduction="10000"/>
          </a:bodyPr>
          <a:lstStyle/>
          <a:p>
            <a:r>
              <a:rPr lang="en-US" dirty="0"/>
              <a:t>Upon completion of this course, without assistance and using the class reference material, you will be able to:</a:t>
            </a:r>
          </a:p>
        </p:txBody>
      </p:sp>
    </p:spTree>
    <p:custDataLst>
      <p:tags r:id="rId1"/>
    </p:custDataLst>
    <p:extLst>
      <p:ext uri="{BB962C8B-B14F-4D97-AF65-F5344CB8AC3E}">
        <p14:creationId xmlns:p14="http://schemas.microsoft.com/office/powerpoint/2010/main" val="11099907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5277E8C-6C19-4EBB-AEFE-840E2ABB34A8}"/>
              </a:ext>
            </a:extLst>
          </p:cNvPr>
          <p:cNvSpPr>
            <a:spLocks noGrp="1"/>
          </p:cNvSpPr>
          <p:nvPr>
            <p:ph type="sldNum" sz="quarter" idx="12"/>
          </p:nvPr>
        </p:nvSpPr>
        <p:spPr/>
        <p:txBody>
          <a:bodyPr/>
          <a:lstStyle/>
          <a:p>
            <a:fld id="{74197F2B-9405-EE44-AB50-79C814953230}" type="slidenum">
              <a:rPr lang="en-US" smtClean="0"/>
              <a:pPr/>
              <a:t>25</a:t>
            </a:fld>
            <a:endParaRPr lang="en-US" dirty="0"/>
          </a:p>
        </p:txBody>
      </p:sp>
      <p:sp>
        <p:nvSpPr>
          <p:cNvPr id="7" name="Title 6">
            <a:extLst>
              <a:ext uri="{FF2B5EF4-FFF2-40B4-BE49-F238E27FC236}">
                <a16:creationId xmlns:a16="http://schemas.microsoft.com/office/drawing/2014/main" id="{E6BEC5C7-77A4-4F0D-8297-FF42A478C94E}"/>
              </a:ext>
            </a:extLst>
          </p:cNvPr>
          <p:cNvSpPr>
            <a:spLocks noGrp="1"/>
          </p:cNvSpPr>
          <p:nvPr>
            <p:ph type="title"/>
          </p:nvPr>
        </p:nvSpPr>
        <p:spPr/>
        <p:txBody>
          <a:bodyPr/>
          <a:lstStyle/>
          <a:p>
            <a:r>
              <a:rPr lang="en-US" dirty="0"/>
              <a:t>AC Pump Assembly </a:t>
            </a:r>
          </a:p>
        </p:txBody>
      </p:sp>
      <p:graphicFrame>
        <p:nvGraphicFramePr>
          <p:cNvPr id="4" name="Object 3">
            <a:extLst>
              <a:ext uri="{FF2B5EF4-FFF2-40B4-BE49-F238E27FC236}">
                <a16:creationId xmlns:a16="http://schemas.microsoft.com/office/drawing/2014/main" id="{BBDE3053-C7B0-4F67-BCBC-A7B20E83D875}"/>
              </a:ext>
            </a:extLst>
          </p:cNvPr>
          <p:cNvGraphicFramePr>
            <a:graphicFrameLocks noChangeAspect="1"/>
          </p:cNvGraphicFramePr>
          <p:nvPr>
            <p:extLst>
              <p:ext uri="{D42A27DB-BD31-4B8C-83A1-F6EECF244321}">
                <p14:modId xmlns:p14="http://schemas.microsoft.com/office/powerpoint/2010/main" val="3403817104"/>
              </p:ext>
            </p:extLst>
          </p:nvPr>
        </p:nvGraphicFramePr>
        <p:xfrm>
          <a:off x="801952" y="1655441"/>
          <a:ext cx="1776560" cy="2017681"/>
        </p:xfrm>
        <a:graphic>
          <a:graphicData uri="http://schemas.openxmlformats.org/presentationml/2006/ole">
            <mc:AlternateContent xmlns:mc="http://schemas.openxmlformats.org/markup-compatibility/2006">
              <mc:Choice xmlns:v="urn:schemas-microsoft-com:vml" Requires="v">
                <p:oleObj name="Visio" r:id="rId4" imgW="2480363" imgH="2815456" progId="Visio.Drawing.15">
                  <p:embed/>
                </p:oleObj>
              </mc:Choice>
              <mc:Fallback>
                <p:oleObj name="Visio" r:id="rId4" imgW="2480363" imgH="2815456" progId="Visio.Drawing.15">
                  <p:embed/>
                  <p:pic>
                    <p:nvPicPr>
                      <p:cNvPr id="4" name="Object 3">
                        <a:extLst>
                          <a:ext uri="{FF2B5EF4-FFF2-40B4-BE49-F238E27FC236}">
                            <a16:creationId xmlns:a16="http://schemas.microsoft.com/office/drawing/2014/main" id="{BBDE3053-C7B0-4F67-BCBC-A7B20E83D875}"/>
                          </a:ext>
                        </a:extLst>
                      </p:cNvPr>
                      <p:cNvPicPr/>
                      <p:nvPr/>
                    </p:nvPicPr>
                    <p:blipFill>
                      <a:blip r:embed="rId5"/>
                      <a:stretch>
                        <a:fillRect/>
                      </a:stretch>
                    </p:blipFill>
                    <p:spPr>
                      <a:xfrm>
                        <a:off x="801952" y="1655441"/>
                        <a:ext cx="1776560" cy="2017681"/>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9AE48A78-4061-4C1C-B488-F13FFEE7BC0E}"/>
              </a:ext>
            </a:extLst>
          </p:cNvPr>
          <p:cNvPicPr>
            <a:picLocks noChangeAspect="1"/>
          </p:cNvPicPr>
          <p:nvPr/>
        </p:nvPicPr>
        <p:blipFill>
          <a:blip r:embed="rId6"/>
          <a:stretch>
            <a:fillRect/>
          </a:stretch>
        </p:blipFill>
        <p:spPr>
          <a:xfrm>
            <a:off x="2780698" y="197294"/>
            <a:ext cx="9108335" cy="6513899"/>
          </a:xfrm>
          <a:prstGeom prst="rect">
            <a:avLst/>
          </a:prstGeom>
        </p:spPr>
      </p:pic>
    </p:spTree>
    <p:custDataLst>
      <p:tags r:id="rId1"/>
    </p:custDataLst>
    <p:extLst>
      <p:ext uri="{BB962C8B-B14F-4D97-AF65-F5344CB8AC3E}">
        <p14:creationId xmlns:p14="http://schemas.microsoft.com/office/powerpoint/2010/main" val="14989834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5277E8C-6C19-4EBB-AEFE-840E2ABB34A8}"/>
              </a:ext>
            </a:extLst>
          </p:cNvPr>
          <p:cNvSpPr>
            <a:spLocks noGrp="1"/>
          </p:cNvSpPr>
          <p:nvPr>
            <p:ph type="sldNum" sz="quarter" idx="12"/>
          </p:nvPr>
        </p:nvSpPr>
        <p:spPr/>
        <p:txBody>
          <a:bodyPr/>
          <a:lstStyle/>
          <a:p>
            <a:fld id="{74197F2B-9405-EE44-AB50-79C814953230}" type="slidenum">
              <a:rPr lang="en-US" smtClean="0"/>
              <a:pPr/>
              <a:t>26</a:t>
            </a:fld>
            <a:endParaRPr lang="en-US" dirty="0"/>
          </a:p>
        </p:txBody>
      </p:sp>
      <p:sp>
        <p:nvSpPr>
          <p:cNvPr id="7" name="Title 6">
            <a:extLst>
              <a:ext uri="{FF2B5EF4-FFF2-40B4-BE49-F238E27FC236}">
                <a16:creationId xmlns:a16="http://schemas.microsoft.com/office/drawing/2014/main" id="{E6BEC5C7-77A4-4F0D-8297-FF42A478C94E}"/>
              </a:ext>
            </a:extLst>
          </p:cNvPr>
          <p:cNvSpPr>
            <a:spLocks noGrp="1"/>
          </p:cNvSpPr>
          <p:nvPr>
            <p:ph type="title"/>
          </p:nvPr>
        </p:nvSpPr>
        <p:spPr/>
        <p:txBody>
          <a:bodyPr/>
          <a:lstStyle/>
          <a:p>
            <a:r>
              <a:rPr lang="en-US" dirty="0"/>
              <a:t>Stop Button Power</a:t>
            </a:r>
          </a:p>
        </p:txBody>
      </p:sp>
      <p:pic>
        <p:nvPicPr>
          <p:cNvPr id="5" name="Picture 4">
            <a:extLst>
              <a:ext uri="{FF2B5EF4-FFF2-40B4-BE49-F238E27FC236}">
                <a16:creationId xmlns:a16="http://schemas.microsoft.com/office/drawing/2014/main" id="{6D873EE6-729B-4512-9A53-A09AB68FF559}"/>
              </a:ext>
            </a:extLst>
          </p:cNvPr>
          <p:cNvPicPr>
            <a:picLocks noChangeAspect="1"/>
          </p:cNvPicPr>
          <p:nvPr/>
        </p:nvPicPr>
        <p:blipFill>
          <a:blip r:embed="rId4"/>
          <a:stretch>
            <a:fillRect/>
          </a:stretch>
        </p:blipFill>
        <p:spPr>
          <a:xfrm>
            <a:off x="1816893" y="1541744"/>
            <a:ext cx="8558213" cy="4452938"/>
          </a:xfrm>
          <a:prstGeom prst="rect">
            <a:avLst/>
          </a:prstGeom>
        </p:spPr>
      </p:pic>
    </p:spTree>
    <p:custDataLst>
      <p:tags r:id="rId1"/>
    </p:custDataLst>
    <p:extLst>
      <p:ext uri="{BB962C8B-B14F-4D97-AF65-F5344CB8AC3E}">
        <p14:creationId xmlns:p14="http://schemas.microsoft.com/office/powerpoint/2010/main" val="25036528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A7926E-C765-4398-AEEF-2645A9B4E296}"/>
              </a:ext>
            </a:extLst>
          </p:cNvPr>
          <p:cNvSpPr>
            <a:spLocks noGrp="1"/>
          </p:cNvSpPr>
          <p:nvPr>
            <p:ph type="sldNum" sz="quarter" idx="12"/>
          </p:nvPr>
        </p:nvSpPr>
        <p:spPr/>
        <p:txBody>
          <a:bodyPr/>
          <a:lstStyle/>
          <a:p>
            <a:fld id="{74197F2B-9405-EE44-AB50-79C814953230}" type="slidenum">
              <a:rPr lang="en-US" smtClean="0"/>
              <a:pPr/>
              <a:t>27</a:t>
            </a:fld>
            <a:endParaRPr lang="en-US" dirty="0"/>
          </a:p>
        </p:txBody>
      </p:sp>
      <p:sp>
        <p:nvSpPr>
          <p:cNvPr id="7" name="Title 6">
            <a:extLst>
              <a:ext uri="{FF2B5EF4-FFF2-40B4-BE49-F238E27FC236}">
                <a16:creationId xmlns:a16="http://schemas.microsoft.com/office/drawing/2014/main" id="{58C2AC36-A783-465C-80B4-EEF2A0DB1DB2}"/>
              </a:ext>
            </a:extLst>
          </p:cNvPr>
          <p:cNvSpPr>
            <a:spLocks noGrp="1"/>
          </p:cNvSpPr>
          <p:nvPr>
            <p:ph type="title"/>
          </p:nvPr>
        </p:nvSpPr>
        <p:spPr/>
        <p:txBody>
          <a:bodyPr>
            <a:normAutofit/>
          </a:bodyPr>
          <a:lstStyle/>
          <a:p>
            <a:r>
              <a:rPr lang="en-US" dirty="0"/>
              <a:t>AC Pump Assembly Workshop Discussion</a:t>
            </a:r>
          </a:p>
        </p:txBody>
      </p:sp>
      <p:sp>
        <p:nvSpPr>
          <p:cNvPr id="12" name="Text Placeholder 11">
            <a:extLst>
              <a:ext uri="{FF2B5EF4-FFF2-40B4-BE49-F238E27FC236}">
                <a16:creationId xmlns:a16="http://schemas.microsoft.com/office/drawing/2014/main" id="{6368C57D-ADB1-461C-869F-E174E6D5851D}"/>
              </a:ext>
            </a:extLst>
          </p:cNvPr>
          <p:cNvSpPr>
            <a:spLocks noGrp="1"/>
          </p:cNvSpPr>
          <p:nvPr>
            <p:ph type="body" sz="quarter" idx="13"/>
          </p:nvPr>
        </p:nvSpPr>
        <p:spPr/>
        <p:txBody>
          <a:bodyPr/>
          <a:lstStyle/>
          <a:p>
            <a:r>
              <a:rPr lang="en-US" dirty="0"/>
              <a:t>Upon completion of this module, you will be able to:</a:t>
            </a:r>
          </a:p>
        </p:txBody>
      </p:sp>
      <p:sp>
        <p:nvSpPr>
          <p:cNvPr id="9" name="Content Placeholder 9">
            <a:extLst>
              <a:ext uri="{FF2B5EF4-FFF2-40B4-BE49-F238E27FC236}">
                <a16:creationId xmlns:a16="http://schemas.microsoft.com/office/drawing/2014/main" id="{BEFA2F45-05E9-4DF4-B14C-B00F70476C37}"/>
              </a:ext>
            </a:extLst>
          </p:cNvPr>
          <p:cNvSpPr>
            <a:spLocks noGrp="1"/>
          </p:cNvSpPr>
          <p:nvPr>
            <p:ph idx="1"/>
          </p:nvPr>
        </p:nvSpPr>
        <p:spPr>
          <a:xfrm>
            <a:off x="365766" y="1595120"/>
            <a:ext cx="11328386" cy="4581843"/>
          </a:xfrm>
        </p:spPr>
        <p:txBody>
          <a:bodyPr/>
          <a:lstStyle/>
          <a:p>
            <a:pPr marL="0" indent="0">
              <a:buNone/>
            </a:pPr>
            <a:r>
              <a:rPr lang="en-US" u="sng" dirty="0"/>
              <a:t>What we are going to do:</a:t>
            </a:r>
          </a:p>
          <a:p>
            <a:r>
              <a:rPr lang="en-US" dirty="0"/>
              <a:t>Remove AC pump module.</a:t>
            </a:r>
          </a:p>
          <a:p>
            <a:r>
              <a:rPr lang="en-US" dirty="0"/>
              <a:t>Identify AC pump system components</a:t>
            </a:r>
          </a:p>
          <a:p>
            <a:r>
              <a:rPr lang="en-US" dirty="0"/>
              <a:t>Replace AC pump module</a:t>
            </a:r>
          </a:p>
          <a:p>
            <a:r>
              <a:rPr lang="en-US" dirty="0"/>
              <a:t>Use your resources to answer questions</a:t>
            </a:r>
          </a:p>
          <a:p>
            <a:r>
              <a:rPr lang="en-US" dirty="0"/>
              <a:t>Use service software to control the system</a:t>
            </a:r>
          </a:p>
          <a:p>
            <a:endParaRPr lang="en-US" dirty="0"/>
          </a:p>
          <a:p>
            <a:endParaRPr lang="en-US" dirty="0"/>
          </a:p>
        </p:txBody>
      </p:sp>
    </p:spTree>
    <p:custDataLst>
      <p:tags r:id="rId1"/>
    </p:custDataLst>
    <p:extLst>
      <p:ext uri="{BB962C8B-B14F-4D97-AF65-F5344CB8AC3E}">
        <p14:creationId xmlns:p14="http://schemas.microsoft.com/office/powerpoint/2010/main" val="33817220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47A6D63-EDFE-49BD-B710-A1D6DA81AF9B}"/>
              </a:ext>
            </a:extLst>
          </p:cNvPr>
          <p:cNvSpPr>
            <a:spLocks noGrp="1"/>
          </p:cNvSpPr>
          <p:nvPr>
            <p:ph type="title"/>
          </p:nvPr>
        </p:nvSpPr>
        <p:spPr>
          <a:xfrm>
            <a:off x="851647" y="2780379"/>
            <a:ext cx="4837953" cy="1149327"/>
          </a:xfrm>
        </p:spPr>
        <p:txBody>
          <a:bodyPr>
            <a:normAutofit fontScale="90000"/>
          </a:bodyPr>
          <a:lstStyle/>
          <a:p>
            <a:r>
              <a:rPr lang="en-US" dirty="0"/>
              <a:t>AC Pump Assembly Workshop #2</a:t>
            </a:r>
          </a:p>
        </p:txBody>
      </p:sp>
      <p:sp>
        <p:nvSpPr>
          <p:cNvPr id="3" name="Slide Number Placeholder 2">
            <a:extLst>
              <a:ext uri="{FF2B5EF4-FFF2-40B4-BE49-F238E27FC236}">
                <a16:creationId xmlns:a16="http://schemas.microsoft.com/office/drawing/2014/main" id="{FCB501CB-649E-4ED7-9789-7FDF979D3C9C}"/>
              </a:ext>
            </a:extLst>
          </p:cNvPr>
          <p:cNvSpPr>
            <a:spLocks noGrp="1"/>
          </p:cNvSpPr>
          <p:nvPr>
            <p:ph type="sldNum" sz="quarter" idx="12"/>
          </p:nvPr>
        </p:nvSpPr>
        <p:spPr/>
        <p:txBody>
          <a:bodyPr/>
          <a:lstStyle/>
          <a:p>
            <a:fld id="{74197F2B-9405-EE44-AB50-79C814953230}" type="slidenum">
              <a:rPr lang="en-US" smtClean="0"/>
              <a:pPr/>
              <a:t>28</a:t>
            </a:fld>
            <a:endParaRPr lang="en-US" dirty="0"/>
          </a:p>
        </p:txBody>
      </p:sp>
      <p:pic>
        <p:nvPicPr>
          <p:cNvPr id="9" name="Picture Placeholder 8">
            <a:extLst>
              <a:ext uri="{FF2B5EF4-FFF2-40B4-BE49-F238E27FC236}">
                <a16:creationId xmlns:a16="http://schemas.microsoft.com/office/drawing/2014/main" id="{8DDAC085-BC59-4FD8-9395-4585F82320DB}"/>
              </a:ext>
            </a:extLst>
          </p:cNvPr>
          <p:cNvPicPr>
            <a:picLocks noGrp="1" noChangeAspect="1"/>
          </p:cNvPicPr>
          <p:nvPr>
            <p:ph type="pic" sz="quarter" idx="13"/>
          </p:nvPr>
        </p:nvPicPr>
        <p:blipFill rotWithShape="1">
          <a:blip r:embed="rId4"/>
          <a:srcRect l="28969" t="18312" r="18942" b="4993"/>
          <a:stretch/>
        </p:blipFill>
        <p:spPr>
          <a:xfrm>
            <a:off x="7716646" y="1815596"/>
            <a:ext cx="4475353" cy="3080253"/>
          </a:xfrm>
        </p:spPr>
      </p:pic>
    </p:spTree>
    <p:custDataLst>
      <p:tags r:id="rId1"/>
    </p:custDataLst>
    <p:extLst>
      <p:ext uri="{BB962C8B-B14F-4D97-AF65-F5344CB8AC3E}">
        <p14:creationId xmlns:p14="http://schemas.microsoft.com/office/powerpoint/2010/main" val="13343986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E4C9AC0-B2C5-4A6C-A202-26EFAA32F43F}"/>
              </a:ext>
            </a:extLst>
          </p:cNvPr>
          <p:cNvSpPr>
            <a:spLocks noGrp="1"/>
          </p:cNvSpPr>
          <p:nvPr>
            <p:ph idx="1"/>
          </p:nvPr>
        </p:nvSpPr>
        <p:spPr/>
        <p:txBody>
          <a:bodyPr>
            <a:normAutofit lnSpcReduction="10000"/>
          </a:bodyPr>
          <a:lstStyle/>
          <a:p>
            <a:r>
              <a:rPr lang="en-US" dirty="0"/>
              <a:t>What secondary signals are monitored by the AC pump CCA?</a:t>
            </a:r>
          </a:p>
          <a:p>
            <a:pPr lvl="1"/>
            <a:r>
              <a:rPr lang="en-US" dirty="0"/>
              <a:t>Centrifuge Door lock #2, Centrifuge Door Closed #2, Motor Hall Effect C</a:t>
            </a:r>
          </a:p>
          <a:p>
            <a:r>
              <a:rPr lang="en-US" dirty="0"/>
              <a:t>What does the AC line fluid sensor detector sense?</a:t>
            </a:r>
          </a:p>
          <a:p>
            <a:pPr lvl="1"/>
            <a:r>
              <a:rPr lang="en-US" dirty="0"/>
              <a:t>Senses the presence of AC in the AC line.</a:t>
            </a:r>
          </a:p>
          <a:p>
            <a:r>
              <a:rPr lang="en-US" dirty="0"/>
              <a:t>What does the AC pump Lid position sensor detect?</a:t>
            </a:r>
          </a:p>
          <a:p>
            <a:pPr lvl="1"/>
            <a:r>
              <a:rPr lang="en-US" dirty="0"/>
              <a:t>The presence of the lid or the closed status of the AC lid.</a:t>
            </a:r>
          </a:p>
          <a:p>
            <a:r>
              <a:rPr lang="en-US" dirty="0"/>
              <a:t>What does the Stop NC 2 signal get from the AC pump CCA?</a:t>
            </a:r>
          </a:p>
          <a:p>
            <a:pPr lvl="1"/>
            <a:r>
              <a:rPr lang="en-US" dirty="0"/>
              <a:t>Power</a:t>
            </a:r>
          </a:p>
          <a:p>
            <a:r>
              <a:rPr lang="en-US" dirty="0"/>
              <a:t>What color is the AC pump rotor?</a:t>
            </a:r>
          </a:p>
          <a:p>
            <a:pPr lvl="1"/>
            <a:r>
              <a:rPr lang="en-US" dirty="0"/>
              <a:t>Red</a:t>
            </a:r>
          </a:p>
          <a:p>
            <a:pPr lvl="1"/>
            <a:endParaRPr lang="en-US" dirty="0"/>
          </a:p>
          <a:p>
            <a:pPr lvl="1"/>
            <a:endParaRPr lang="en-US" dirty="0"/>
          </a:p>
          <a:p>
            <a:pPr marL="273050" lvl="1" indent="0">
              <a:buNone/>
            </a:pPr>
            <a:endParaRPr lang="en-US" dirty="0"/>
          </a:p>
        </p:txBody>
      </p:sp>
      <p:sp>
        <p:nvSpPr>
          <p:cNvPr id="4" name="Slide Number Placeholder 3">
            <a:extLst>
              <a:ext uri="{FF2B5EF4-FFF2-40B4-BE49-F238E27FC236}">
                <a16:creationId xmlns:a16="http://schemas.microsoft.com/office/drawing/2014/main" id="{DCF7A8DE-3C56-4FA4-A185-44D0CAE0A989}"/>
              </a:ext>
            </a:extLst>
          </p:cNvPr>
          <p:cNvSpPr>
            <a:spLocks noGrp="1"/>
          </p:cNvSpPr>
          <p:nvPr>
            <p:ph type="sldNum" sz="quarter" idx="12"/>
          </p:nvPr>
        </p:nvSpPr>
        <p:spPr/>
        <p:txBody>
          <a:bodyPr/>
          <a:lstStyle/>
          <a:p>
            <a:fld id="{74197F2B-9405-EE44-AB50-79C814953230}" type="slidenum">
              <a:rPr lang="en-US" smtClean="0"/>
              <a:pPr/>
              <a:t>29</a:t>
            </a:fld>
            <a:endParaRPr lang="en-US" dirty="0"/>
          </a:p>
        </p:txBody>
      </p:sp>
      <p:sp>
        <p:nvSpPr>
          <p:cNvPr id="5" name="Title 4">
            <a:extLst>
              <a:ext uri="{FF2B5EF4-FFF2-40B4-BE49-F238E27FC236}">
                <a16:creationId xmlns:a16="http://schemas.microsoft.com/office/drawing/2014/main" id="{FA2DF059-3BA7-44D8-B1E0-3682A45DD0A2}"/>
              </a:ext>
            </a:extLst>
          </p:cNvPr>
          <p:cNvSpPr>
            <a:spLocks noGrp="1"/>
          </p:cNvSpPr>
          <p:nvPr>
            <p:ph type="title"/>
          </p:nvPr>
        </p:nvSpPr>
        <p:spPr/>
        <p:txBody>
          <a:bodyPr/>
          <a:lstStyle/>
          <a:p>
            <a:r>
              <a:rPr lang="en-US" dirty="0"/>
              <a:t>AC Pump Assembly Review</a:t>
            </a:r>
          </a:p>
        </p:txBody>
      </p:sp>
      <p:sp>
        <p:nvSpPr>
          <p:cNvPr id="7" name="Text Placeholder 6">
            <a:extLst>
              <a:ext uri="{FF2B5EF4-FFF2-40B4-BE49-F238E27FC236}">
                <a16:creationId xmlns:a16="http://schemas.microsoft.com/office/drawing/2014/main" id="{256AF402-35CE-4D03-B80C-A582D319C2A7}"/>
              </a:ext>
            </a:extLst>
          </p:cNvPr>
          <p:cNvSpPr>
            <a:spLocks noGrp="1"/>
          </p:cNvSpPr>
          <p:nvPr>
            <p:ph type="body" sz="quarter" idx="13"/>
          </p:nvPr>
        </p:nvSpPr>
        <p:spPr/>
        <p:txBody>
          <a:bodyPr/>
          <a:lstStyle/>
          <a:p>
            <a:endParaRPr lang="en-US" dirty="0"/>
          </a:p>
        </p:txBody>
      </p:sp>
    </p:spTree>
    <p:custDataLst>
      <p:tags r:id="rId1"/>
    </p:custDataLst>
    <p:extLst>
      <p:ext uri="{BB962C8B-B14F-4D97-AF65-F5344CB8AC3E}">
        <p14:creationId xmlns:p14="http://schemas.microsoft.com/office/powerpoint/2010/main" val="313939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49811F9A-D5F7-44F3-A54F-3A89BAF3D42B}"/>
              </a:ext>
            </a:extLst>
          </p:cNvPr>
          <p:cNvSpPr>
            <a:spLocks noGrp="1"/>
          </p:cNvSpPr>
          <p:nvPr>
            <p:ph idx="1"/>
          </p:nvPr>
        </p:nvSpPr>
        <p:spPr>
          <a:xfrm>
            <a:off x="365766" y="1468120"/>
            <a:ext cx="5273034" cy="4843780"/>
          </a:xfrm>
        </p:spPr>
        <p:txBody>
          <a:bodyPr>
            <a:normAutofit fontScale="85000" lnSpcReduction="10000"/>
          </a:bodyPr>
          <a:lstStyle/>
          <a:p>
            <a:r>
              <a:rPr lang="en-US" dirty="0"/>
              <a:t>Day 1</a:t>
            </a:r>
          </a:p>
          <a:p>
            <a:pPr lvl="1"/>
            <a:r>
              <a:rPr lang="en-US" dirty="0"/>
              <a:t>Introductions</a:t>
            </a:r>
          </a:p>
          <a:p>
            <a:pPr lvl="1"/>
            <a:r>
              <a:rPr lang="en-US" dirty="0"/>
              <a:t>Rika Overview</a:t>
            </a:r>
          </a:p>
          <a:p>
            <a:pPr lvl="1"/>
            <a:r>
              <a:rPr lang="en-US" dirty="0"/>
              <a:t>High-Pressure and Cuff discussion and workshop</a:t>
            </a:r>
          </a:p>
          <a:p>
            <a:pPr lvl="1"/>
            <a:r>
              <a:rPr lang="en-US" dirty="0"/>
              <a:t>AC Pump assembly discussion and workshop</a:t>
            </a:r>
          </a:p>
          <a:p>
            <a:pPr lvl="1"/>
            <a:r>
              <a:rPr lang="en-US" dirty="0"/>
              <a:t>Power System discussion and workshop</a:t>
            </a:r>
          </a:p>
          <a:p>
            <a:r>
              <a:rPr lang="en-US" dirty="0"/>
              <a:t>Day 2</a:t>
            </a:r>
          </a:p>
          <a:p>
            <a:pPr lvl="1"/>
            <a:r>
              <a:rPr lang="en-US" dirty="0"/>
              <a:t>Review</a:t>
            </a:r>
          </a:p>
          <a:p>
            <a:pPr lvl="1"/>
            <a:r>
              <a:rPr lang="en-US" dirty="0"/>
              <a:t>Draw and Return Pump assembly discussion and workshop</a:t>
            </a:r>
          </a:p>
          <a:p>
            <a:pPr lvl="1"/>
            <a:r>
              <a:rPr lang="en-US" dirty="0"/>
              <a:t>Soft Cassette Housing assembly discussion and workshop</a:t>
            </a:r>
          </a:p>
          <a:p>
            <a:pPr lvl="1"/>
            <a:r>
              <a:rPr lang="en-US" dirty="0"/>
              <a:t>Dual-Valve / Beacon / Weight Station assembly discussion and workshop</a:t>
            </a:r>
          </a:p>
          <a:p>
            <a:pPr lvl="1"/>
            <a:endParaRPr lang="en-US" dirty="0"/>
          </a:p>
        </p:txBody>
      </p:sp>
      <p:sp>
        <p:nvSpPr>
          <p:cNvPr id="3" name="Slide Number Placeholder 2">
            <a:extLst>
              <a:ext uri="{FF2B5EF4-FFF2-40B4-BE49-F238E27FC236}">
                <a16:creationId xmlns:a16="http://schemas.microsoft.com/office/drawing/2014/main" id="{09C753A0-D3E0-4FA7-8018-237AF6B33074}"/>
              </a:ext>
            </a:extLst>
          </p:cNvPr>
          <p:cNvSpPr>
            <a:spLocks noGrp="1"/>
          </p:cNvSpPr>
          <p:nvPr>
            <p:ph type="sldNum" sz="quarter" idx="12"/>
          </p:nvPr>
        </p:nvSpPr>
        <p:spPr/>
        <p:txBody>
          <a:bodyPr/>
          <a:lstStyle/>
          <a:p>
            <a:fld id="{74197F2B-9405-EE44-AB50-79C814953230}" type="slidenum">
              <a:rPr lang="en-US" smtClean="0"/>
              <a:pPr/>
              <a:t>3</a:t>
            </a:fld>
            <a:endParaRPr lang="en-US" dirty="0"/>
          </a:p>
        </p:txBody>
      </p:sp>
      <p:sp>
        <p:nvSpPr>
          <p:cNvPr id="4" name="Title 3">
            <a:extLst>
              <a:ext uri="{FF2B5EF4-FFF2-40B4-BE49-F238E27FC236}">
                <a16:creationId xmlns:a16="http://schemas.microsoft.com/office/drawing/2014/main" id="{D381B2D0-A978-4503-B611-C57D672CBB23}"/>
              </a:ext>
            </a:extLst>
          </p:cNvPr>
          <p:cNvSpPr>
            <a:spLocks noGrp="1"/>
          </p:cNvSpPr>
          <p:nvPr>
            <p:ph type="title"/>
          </p:nvPr>
        </p:nvSpPr>
        <p:spPr/>
        <p:txBody>
          <a:bodyPr/>
          <a:lstStyle/>
          <a:p>
            <a:r>
              <a:rPr lang="en-US" dirty="0"/>
              <a:t>Agenda</a:t>
            </a:r>
          </a:p>
        </p:txBody>
      </p:sp>
      <p:sp>
        <p:nvSpPr>
          <p:cNvPr id="10" name="Content Placeholder 9">
            <a:extLst>
              <a:ext uri="{FF2B5EF4-FFF2-40B4-BE49-F238E27FC236}">
                <a16:creationId xmlns:a16="http://schemas.microsoft.com/office/drawing/2014/main" id="{6B987D88-6709-4C6E-91DC-0365730F4E6E}"/>
              </a:ext>
            </a:extLst>
          </p:cNvPr>
          <p:cNvSpPr>
            <a:spLocks noGrp="1"/>
          </p:cNvSpPr>
          <p:nvPr>
            <p:ph idx="14"/>
          </p:nvPr>
        </p:nvSpPr>
        <p:spPr>
          <a:xfrm>
            <a:off x="6421118" y="1468119"/>
            <a:ext cx="5273034" cy="4843781"/>
          </a:xfrm>
        </p:spPr>
        <p:txBody>
          <a:bodyPr>
            <a:noAutofit/>
          </a:bodyPr>
          <a:lstStyle/>
          <a:p>
            <a:r>
              <a:rPr lang="en-US" sz="2000" dirty="0"/>
              <a:t>Day 3</a:t>
            </a:r>
          </a:p>
          <a:p>
            <a:pPr lvl="1"/>
            <a:r>
              <a:rPr lang="en-US" sz="1700" dirty="0"/>
              <a:t>Review</a:t>
            </a:r>
          </a:p>
          <a:p>
            <a:pPr lvl="1"/>
            <a:r>
              <a:rPr lang="en-US" sz="1700" dirty="0"/>
              <a:t>Centrifuge and Centrifuge Chamber assembly discussion and workshop</a:t>
            </a:r>
          </a:p>
          <a:p>
            <a:r>
              <a:rPr lang="en-US" sz="2000" dirty="0"/>
              <a:t>Day 4</a:t>
            </a:r>
          </a:p>
          <a:p>
            <a:pPr lvl="1"/>
            <a:r>
              <a:rPr lang="en-US" sz="1700" dirty="0"/>
              <a:t>Control System / STS discussion and workshop</a:t>
            </a:r>
          </a:p>
          <a:p>
            <a:pPr lvl="1"/>
            <a:r>
              <a:rPr lang="en-US" sz="1700" dirty="0"/>
              <a:t>Service Message discussion</a:t>
            </a:r>
          </a:p>
          <a:p>
            <a:pPr lvl="1"/>
            <a:r>
              <a:rPr lang="en-US" sz="1700" dirty="0"/>
              <a:t>Troubleshooting discussion</a:t>
            </a:r>
          </a:p>
          <a:p>
            <a:pPr lvl="1"/>
            <a:r>
              <a:rPr lang="en-US" sz="1700" dirty="0"/>
              <a:t>Troubleshooting fault exercises</a:t>
            </a:r>
          </a:p>
          <a:p>
            <a:pPr lvl="1"/>
            <a:r>
              <a:rPr lang="en-US" sz="1700" dirty="0"/>
              <a:t>IQ/OQ/PQ</a:t>
            </a:r>
          </a:p>
          <a:p>
            <a:r>
              <a:rPr lang="en-US" sz="2000" dirty="0"/>
              <a:t>Day 5</a:t>
            </a:r>
          </a:p>
          <a:p>
            <a:pPr lvl="1"/>
            <a:r>
              <a:rPr lang="en-US" sz="1600" dirty="0"/>
              <a:t>Overflow</a:t>
            </a:r>
          </a:p>
          <a:p>
            <a:pPr lvl="1"/>
            <a:r>
              <a:rPr lang="en-US" sz="1700" dirty="0"/>
              <a:t>Review and Test</a:t>
            </a:r>
          </a:p>
          <a:p>
            <a:endParaRPr lang="en-US" sz="2000" dirty="0"/>
          </a:p>
        </p:txBody>
      </p:sp>
    </p:spTree>
    <p:custDataLst>
      <p:tags r:id="rId1"/>
    </p:custDataLst>
    <p:extLst>
      <p:ext uri="{BB962C8B-B14F-4D97-AF65-F5344CB8AC3E}">
        <p14:creationId xmlns:p14="http://schemas.microsoft.com/office/powerpoint/2010/main" val="36029063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5E8492-DFBA-4F2B-A3AA-B0D5AAB6B641}"/>
              </a:ext>
            </a:extLst>
          </p:cNvPr>
          <p:cNvSpPr>
            <a:spLocks noGrp="1"/>
          </p:cNvSpPr>
          <p:nvPr>
            <p:ph type="title"/>
          </p:nvPr>
        </p:nvSpPr>
        <p:spPr/>
        <p:txBody>
          <a:bodyPr>
            <a:noAutofit/>
          </a:bodyPr>
          <a:lstStyle/>
          <a:p>
            <a:r>
              <a:rPr lang="en-US" dirty="0"/>
              <a:t>Power System Assembly</a:t>
            </a:r>
          </a:p>
        </p:txBody>
      </p:sp>
      <p:pic>
        <p:nvPicPr>
          <p:cNvPr id="9" name="Picture Placeholder 8">
            <a:extLst>
              <a:ext uri="{FF2B5EF4-FFF2-40B4-BE49-F238E27FC236}">
                <a16:creationId xmlns:a16="http://schemas.microsoft.com/office/drawing/2014/main" id="{523EA175-B6D3-441A-B4E2-1F8AACB39075}"/>
              </a:ext>
            </a:extLst>
          </p:cNvPr>
          <p:cNvPicPr>
            <a:picLocks noGrp="1" noChangeAspect="1"/>
          </p:cNvPicPr>
          <p:nvPr>
            <p:ph type="pic" sz="quarter" idx="13"/>
          </p:nvPr>
        </p:nvPicPr>
        <p:blipFill rotWithShape="1">
          <a:blip r:embed="rId4"/>
          <a:srcRect l="14653" r="5528"/>
          <a:stretch/>
        </p:blipFill>
        <p:spPr>
          <a:xfrm>
            <a:off x="7718425" y="1814662"/>
            <a:ext cx="4473575" cy="3078807"/>
          </a:xfrm>
        </p:spPr>
      </p:pic>
      <p:sp>
        <p:nvSpPr>
          <p:cNvPr id="3" name="Slide Number Placeholder 2">
            <a:extLst>
              <a:ext uri="{FF2B5EF4-FFF2-40B4-BE49-F238E27FC236}">
                <a16:creationId xmlns:a16="http://schemas.microsoft.com/office/drawing/2014/main" id="{CAC97F8E-6D08-4501-95CE-FF91CEF363A7}"/>
              </a:ext>
            </a:extLst>
          </p:cNvPr>
          <p:cNvSpPr>
            <a:spLocks noGrp="1"/>
          </p:cNvSpPr>
          <p:nvPr>
            <p:ph type="sldNum" sz="quarter" idx="12"/>
          </p:nvPr>
        </p:nvSpPr>
        <p:spPr/>
        <p:txBody>
          <a:bodyPr/>
          <a:lstStyle/>
          <a:p>
            <a:fld id="{74197F2B-9405-EE44-AB50-79C814953230}" type="slidenum">
              <a:rPr lang="en-US" smtClean="0"/>
              <a:pPr/>
              <a:t>30</a:t>
            </a:fld>
            <a:endParaRPr lang="en-US" dirty="0"/>
          </a:p>
        </p:txBody>
      </p:sp>
    </p:spTree>
    <p:custDataLst>
      <p:tags r:id="rId1"/>
    </p:custDataLst>
    <p:extLst>
      <p:ext uri="{BB962C8B-B14F-4D97-AF65-F5344CB8AC3E}">
        <p14:creationId xmlns:p14="http://schemas.microsoft.com/office/powerpoint/2010/main" val="30761908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DA68D3A-66BF-4A85-ABD7-7287C57CAAED}"/>
              </a:ext>
            </a:extLst>
          </p:cNvPr>
          <p:cNvSpPr>
            <a:spLocks noGrp="1"/>
          </p:cNvSpPr>
          <p:nvPr>
            <p:ph idx="1"/>
          </p:nvPr>
        </p:nvSpPr>
        <p:spPr/>
        <p:txBody>
          <a:bodyPr/>
          <a:lstStyle/>
          <a:p>
            <a:pPr>
              <a:spcBef>
                <a:spcPts val="0"/>
              </a:spcBef>
              <a:spcAft>
                <a:spcPts val="2400"/>
              </a:spcAft>
            </a:pPr>
            <a:r>
              <a:rPr lang="en-US" dirty="0"/>
              <a:t>Physically identify the major components of the power system</a:t>
            </a:r>
          </a:p>
          <a:p>
            <a:pPr>
              <a:spcBef>
                <a:spcPts val="0"/>
              </a:spcBef>
              <a:spcAft>
                <a:spcPts val="2400"/>
              </a:spcAft>
            </a:pPr>
            <a:r>
              <a:rPr lang="en-US" dirty="0"/>
              <a:t>Describe the over all function of the power system</a:t>
            </a:r>
          </a:p>
          <a:p>
            <a:pPr>
              <a:spcBef>
                <a:spcPts val="0"/>
              </a:spcBef>
              <a:spcAft>
                <a:spcPts val="2400"/>
              </a:spcAft>
            </a:pPr>
            <a:r>
              <a:rPr lang="en-US" dirty="0"/>
              <a:t>Control the power system using service software</a:t>
            </a:r>
          </a:p>
          <a:p>
            <a:endParaRPr lang="en-US" dirty="0"/>
          </a:p>
          <a:p>
            <a:endParaRPr lang="en-US" dirty="0"/>
          </a:p>
        </p:txBody>
      </p:sp>
      <p:sp>
        <p:nvSpPr>
          <p:cNvPr id="3" name="Slide Number Placeholder 2">
            <a:extLst>
              <a:ext uri="{FF2B5EF4-FFF2-40B4-BE49-F238E27FC236}">
                <a16:creationId xmlns:a16="http://schemas.microsoft.com/office/drawing/2014/main" id="{59A7926E-C765-4398-AEEF-2645A9B4E296}"/>
              </a:ext>
            </a:extLst>
          </p:cNvPr>
          <p:cNvSpPr>
            <a:spLocks noGrp="1"/>
          </p:cNvSpPr>
          <p:nvPr>
            <p:ph type="sldNum" sz="quarter" idx="12"/>
          </p:nvPr>
        </p:nvSpPr>
        <p:spPr/>
        <p:txBody>
          <a:bodyPr/>
          <a:lstStyle/>
          <a:p>
            <a:fld id="{74197F2B-9405-EE44-AB50-79C814953230}" type="slidenum">
              <a:rPr lang="en-US" smtClean="0"/>
              <a:pPr/>
              <a:t>31</a:t>
            </a:fld>
            <a:endParaRPr lang="en-US" dirty="0"/>
          </a:p>
        </p:txBody>
      </p:sp>
      <p:sp>
        <p:nvSpPr>
          <p:cNvPr id="7" name="Title 6">
            <a:extLst>
              <a:ext uri="{FF2B5EF4-FFF2-40B4-BE49-F238E27FC236}">
                <a16:creationId xmlns:a16="http://schemas.microsoft.com/office/drawing/2014/main" id="{58C2AC36-A783-465C-80B4-EEF2A0DB1DB2}"/>
              </a:ext>
            </a:extLst>
          </p:cNvPr>
          <p:cNvSpPr>
            <a:spLocks noGrp="1"/>
          </p:cNvSpPr>
          <p:nvPr>
            <p:ph type="title"/>
          </p:nvPr>
        </p:nvSpPr>
        <p:spPr/>
        <p:txBody>
          <a:bodyPr>
            <a:normAutofit fontScale="90000"/>
          </a:bodyPr>
          <a:lstStyle/>
          <a:p>
            <a:r>
              <a:rPr lang="en-US" dirty="0"/>
              <a:t>Power System Assembly Module Objectives</a:t>
            </a:r>
          </a:p>
        </p:txBody>
      </p:sp>
      <p:sp>
        <p:nvSpPr>
          <p:cNvPr id="11" name="Text Placeholder 10">
            <a:extLst>
              <a:ext uri="{FF2B5EF4-FFF2-40B4-BE49-F238E27FC236}">
                <a16:creationId xmlns:a16="http://schemas.microsoft.com/office/drawing/2014/main" id="{AF4EB364-6AB7-4C22-AA32-48F2AAE3000E}"/>
              </a:ext>
            </a:extLst>
          </p:cNvPr>
          <p:cNvSpPr>
            <a:spLocks noGrp="1"/>
          </p:cNvSpPr>
          <p:nvPr>
            <p:ph type="body" sz="quarter" idx="13"/>
          </p:nvPr>
        </p:nvSpPr>
        <p:spPr/>
        <p:txBody>
          <a:bodyPr/>
          <a:lstStyle/>
          <a:p>
            <a:endParaRPr lang="en-US"/>
          </a:p>
        </p:txBody>
      </p:sp>
      <p:sp>
        <p:nvSpPr>
          <p:cNvPr id="12" name="Text Placeholder 11">
            <a:extLst>
              <a:ext uri="{FF2B5EF4-FFF2-40B4-BE49-F238E27FC236}">
                <a16:creationId xmlns:a16="http://schemas.microsoft.com/office/drawing/2014/main" id="{6368C57D-ADB1-461C-869F-E174E6D5851D}"/>
              </a:ext>
            </a:extLst>
          </p:cNvPr>
          <p:cNvSpPr>
            <a:spLocks noGrp="1"/>
          </p:cNvSpPr>
          <p:nvPr>
            <p:ph type="body" sz="quarter" idx="14"/>
          </p:nvPr>
        </p:nvSpPr>
        <p:spPr/>
        <p:txBody>
          <a:bodyPr>
            <a:normAutofit fontScale="85000" lnSpcReduction="10000"/>
          </a:bodyPr>
          <a:lstStyle/>
          <a:p>
            <a:r>
              <a:rPr lang="en-US" dirty="0"/>
              <a:t>Upon completion of this course, without assistance and using the class reference material, you will be able to:</a:t>
            </a:r>
          </a:p>
        </p:txBody>
      </p:sp>
    </p:spTree>
    <p:custDataLst>
      <p:tags r:id="rId1"/>
    </p:custDataLst>
    <p:extLst>
      <p:ext uri="{BB962C8B-B14F-4D97-AF65-F5344CB8AC3E}">
        <p14:creationId xmlns:p14="http://schemas.microsoft.com/office/powerpoint/2010/main" val="25361406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5277E8C-6C19-4EBB-AEFE-840E2ABB34A8}"/>
              </a:ext>
            </a:extLst>
          </p:cNvPr>
          <p:cNvSpPr>
            <a:spLocks noGrp="1"/>
          </p:cNvSpPr>
          <p:nvPr>
            <p:ph type="sldNum" sz="quarter" idx="12"/>
          </p:nvPr>
        </p:nvSpPr>
        <p:spPr/>
        <p:txBody>
          <a:bodyPr/>
          <a:lstStyle/>
          <a:p>
            <a:fld id="{74197F2B-9405-EE44-AB50-79C814953230}" type="slidenum">
              <a:rPr lang="en-US" smtClean="0"/>
              <a:pPr/>
              <a:t>32</a:t>
            </a:fld>
            <a:endParaRPr lang="en-US" dirty="0"/>
          </a:p>
        </p:txBody>
      </p:sp>
      <p:sp>
        <p:nvSpPr>
          <p:cNvPr id="7" name="Title 6">
            <a:extLst>
              <a:ext uri="{FF2B5EF4-FFF2-40B4-BE49-F238E27FC236}">
                <a16:creationId xmlns:a16="http://schemas.microsoft.com/office/drawing/2014/main" id="{E6BEC5C7-77A4-4F0D-8297-FF42A478C94E}"/>
              </a:ext>
            </a:extLst>
          </p:cNvPr>
          <p:cNvSpPr>
            <a:spLocks noGrp="1"/>
          </p:cNvSpPr>
          <p:nvPr>
            <p:ph type="title"/>
          </p:nvPr>
        </p:nvSpPr>
        <p:spPr/>
        <p:txBody>
          <a:bodyPr/>
          <a:lstStyle/>
          <a:p>
            <a:r>
              <a:rPr lang="en-US" dirty="0"/>
              <a:t>Power System Assembly </a:t>
            </a:r>
          </a:p>
        </p:txBody>
      </p:sp>
      <p:pic>
        <p:nvPicPr>
          <p:cNvPr id="2" name="Picture 1">
            <a:extLst>
              <a:ext uri="{FF2B5EF4-FFF2-40B4-BE49-F238E27FC236}">
                <a16:creationId xmlns:a16="http://schemas.microsoft.com/office/drawing/2014/main" id="{81E809DE-57E3-413C-BCEB-697FC2EDC21C}"/>
              </a:ext>
            </a:extLst>
          </p:cNvPr>
          <p:cNvPicPr>
            <a:picLocks noChangeAspect="1"/>
          </p:cNvPicPr>
          <p:nvPr/>
        </p:nvPicPr>
        <p:blipFill>
          <a:blip r:embed="rId4"/>
          <a:stretch>
            <a:fillRect/>
          </a:stretch>
        </p:blipFill>
        <p:spPr>
          <a:xfrm>
            <a:off x="572971" y="1086500"/>
            <a:ext cx="11046058" cy="5096250"/>
          </a:xfrm>
          <a:prstGeom prst="rect">
            <a:avLst/>
          </a:prstGeom>
        </p:spPr>
      </p:pic>
    </p:spTree>
    <p:custDataLst>
      <p:tags r:id="rId1"/>
    </p:custDataLst>
    <p:extLst>
      <p:ext uri="{BB962C8B-B14F-4D97-AF65-F5344CB8AC3E}">
        <p14:creationId xmlns:p14="http://schemas.microsoft.com/office/powerpoint/2010/main" val="4223809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A7926E-C765-4398-AEEF-2645A9B4E296}"/>
              </a:ext>
            </a:extLst>
          </p:cNvPr>
          <p:cNvSpPr>
            <a:spLocks noGrp="1"/>
          </p:cNvSpPr>
          <p:nvPr>
            <p:ph type="sldNum" sz="quarter" idx="12"/>
          </p:nvPr>
        </p:nvSpPr>
        <p:spPr/>
        <p:txBody>
          <a:bodyPr/>
          <a:lstStyle/>
          <a:p>
            <a:fld id="{74197F2B-9405-EE44-AB50-79C814953230}" type="slidenum">
              <a:rPr lang="en-US" smtClean="0"/>
              <a:pPr/>
              <a:t>33</a:t>
            </a:fld>
            <a:endParaRPr lang="en-US" dirty="0"/>
          </a:p>
        </p:txBody>
      </p:sp>
      <p:sp>
        <p:nvSpPr>
          <p:cNvPr id="7" name="Title 6">
            <a:extLst>
              <a:ext uri="{FF2B5EF4-FFF2-40B4-BE49-F238E27FC236}">
                <a16:creationId xmlns:a16="http://schemas.microsoft.com/office/drawing/2014/main" id="{58C2AC36-A783-465C-80B4-EEF2A0DB1DB2}"/>
              </a:ext>
            </a:extLst>
          </p:cNvPr>
          <p:cNvSpPr>
            <a:spLocks noGrp="1"/>
          </p:cNvSpPr>
          <p:nvPr>
            <p:ph type="title"/>
          </p:nvPr>
        </p:nvSpPr>
        <p:spPr/>
        <p:txBody>
          <a:bodyPr>
            <a:normAutofit/>
          </a:bodyPr>
          <a:lstStyle/>
          <a:p>
            <a:r>
              <a:rPr lang="en-US" dirty="0"/>
              <a:t>Power System Assembly Workshop Discussion</a:t>
            </a:r>
          </a:p>
        </p:txBody>
      </p:sp>
      <p:sp>
        <p:nvSpPr>
          <p:cNvPr id="12" name="Text Placeholder 11">
            <a:extLst>
              <a:ext uri="{FF2B5EF4-FFF2-40B4-BE49-F238E27FC236}">
                <a16:creationId xmlns:a16="http://schemas.microsoft.com/office/drawing/2014/main" id="{6368C57D-ADB1-461C-869F-E174E6D5851D}"/>
              </a:ext>
            </a:extLst>
          </p:cNvPr>
          <p:cNvSpPr>
            <a:spLocks noGrp="1"/>
          </p:cNvSpPr>
          <p:nvPr>
            <p:ph type="body" sz="quarter" idx="13"/>
          </p:nvPr>
        </p:nvSpPr>
        <p:spPr/>
        <p:txBody>
          <a:bodyPr/>
          <a:lstStyle/>
          <a:p>
            <a:r>
              <a:rPr lang="en-US" dirty="0"/>
              <a:t>Upon completion of this module, you will be able to:</a:t>
            </a:r>
          </a:p>
        </p:txBody>
      </p:sp>
      <p:sp>
        <p:nvSpPr>
          <p:cNvPr id="8" name="Content Placeholder 9">
            <a:extLst>
              <a:ext uri="{FF2B5EF4-FFF2-40B4-BE49-F238E27FC236}">
                <a16:creationId xmlns:a16="http://schemas.microsoft.com/office/drawing/2014/main" id="{454C400E-C887-4D65-A7E6-3DB37A318662}"/>
              </a:ext>
            </a:extLst>
          </p:cNvPr>
          <p:cNvSpPr>
            <a:spLocks noGrp="1"/>
          </p:cNvSpPr>
          <p:nvPr>
            <p:ph idx="1"/>
          </p:nvPr>
        </p:nvSpPr>
        <p:spPr>
          <a:xfrm>
            <a:off x="365766" y="1595120"/>
            <a:ext cx="11328386" cy="4581843"/>
          </a:xfrm>
        </p:spPr>
        <p:txBody>
          <a:bodyPr/>
          <a:lstStyle/>
          <a:p>
            <a:pPr marL="0" indent="0">
              <a:buNone/>
            </a:pPr>
            <a:r>
              <a:rPr lang="en-US" u="sng" dirty="0"/>
              <a:t>What we are going to do:</a:t>
            </a:r>
          </a:p>
          <a:p>
            <a:r>
              <a:rPr lang="en-US" dirty="0"/>
              <a:t>Remove the power sled</a:t>
            </a:r>
          </a:p>
          <a:p>
            <a:r>
              <a:rPr lang="en-US" dirty="0"/>
              <a:t>Identify power system components</a:t>
            </a:r>
          </a:p>
          <a:p>
            <a:r>
              <a:rPr lang="en-US" dirty="0"/>
              <a:t>Use your resources to answer questions</a:t>
            </a:r>
          </a:p>
          <a:p>
            <a:r>
              <a:rPr lang="en-US" dirty="0"/>
              <a:t>Use service software to control the system</a:t>
            </a:r>
          </a:p>
          <a:p>
            <a:endParaRPr lang="en-US" dirty="0"/>
          </a:p>
          <a:p>
            <a:endParaRPr lang="en-US" dirty="0"/>
          </a:p>
        </p:txBody>
      </p:sp>
    </p:spTree>
    <p:custDataLst>
      <p:tags r:id="rId1"/>
    </p:custDataLst>
    <p:extLst>
      <p:ext uri="{BB962C8B-B14F-4D97-AF65-F5344CB8AC3E}">
        <p14:creationId xmlns:p14="http://schemas.microsoft.com/office/powerpoint/2010/main" val="13690955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47A6D63-EDFE-49BD-B710-A1D6DA81AF9B}"/>
              </a:ext>
            </a:extLst>
          </p:cNvPr>
          <p:cNvSpPr>
            <a:spLocks noGrp="1"/>
          </p:cNvSpPr>
          <p:nvPr>
            <p:ph type="title"/>
          </p:nvPr>
        </p:nvSpPr>
        <p:spPr>
          <a:xfrm>
            <a:off x="851647" y="2780379"/>
            <a:ext cx="5333253" cy="1149327"/>
          </a:xfrm>
        </p:spPr>
        <p:txBody>
          <a:bodyPr>
            <a:normAutofit fontScale="90000"/>
          </a:bodyPr>
          <a:lstStyle/>
          <a:p>
            <a:r>
              <a:rPr lang="en-US" dirty="0"/>
              <a:t>Power System Assembly Workshop #3</a:t>
            </a:r>
          </a:p>
        </p:txBody>
      </p:sp>
      <p:sp>
        <p:nvSpPr>
          <p:cNvPr id="3" name="Slide Number Placeholder 2">
            <a:extLst>
              <a:ext uri="{FF2B5EF4-FFF2-40B4-BE49-F238E27FC236}">
                <a16:creationId xmlns:a16="http://schemas.microsoft.com/office/drawing/2014/main" id="{FCB501CB-649E-4ED7-9789-7FDF979D3C9C}"/>
              </a:ext>
            </a:extLst>
          </p:cNvPr>
          <p:cNvSpPr>
            <a:spLocks noGrp="1"/>
          </p:cNvSpPr>
          <p:nvPr>
            <p:ph type="sldNum" sz="quarter" idx="12"/>
          </p:nvPr>
        </p:nvSpPr>
        <p:spPr/>
        <p:txBody>
          <a:bodyPr/>
          <a:lstStyle/>
          <a:p>
            <a:fld id="{74197F2B-9405-EE44-AB50-79C814953230}" type="slidenum">
              <a:rPr lang="en-US" smtClean="0"/>
              <a:pPr/>
              <a:t>34</a:t>
            </a:fld>
            <a:endParaRPr lang="en-US" dirty="0"/>
          </a:p>
        </p:txBody>
      </p:sp>
      <p:pic>
        <p:nvPicPr>
          <p:cNvPr id="10" name="Picture Placeholder 8">
            <a:extLst>
              <a:ext uri="{FF2B5EF4-FFF2-40B4-BE49-F238E27FC236}">
                <a16:creationId xmlns:a16="http://schemas.microsoft.com/office/drawing/2014/main" id="{FE4B1482-9D9F-4161-BDEF-F7118AD9CC98}"/>
              </a:ext>
            </a:extLst>
          </p:cNvPr>
          <p:cNvPicPr>
            <a:picLocks noGrp="1" noChangeAspect="1"/>
          </p:cNvPicPr>
          <p:nvPr>
            <p:ph type="pic" sz="quarter" idx="13"/>
          </p:nvPr>
        </p:nvPicPr>
        <p:blipFill rotWithShape="1">
          <a:blip r:embed="rId4"/>
          <a:srcRect l="14653" r="5528"/>
          <a:stretch/>
        </p:blipFill>
        <p:spPr>
          <a:xfrm>
            <a:off x="7718425" y="1814662"/>
            <a:ext cx="4473575" cy="3078807"/>
          </a:xfrm>
        </p:spPr>
      </p:pic>
    </p:spTree>
    <p:custDataLst>
      <p:tags r:id="rId1"/>
    </p:custDataLst>
    <p:extLst>
      <p:ext uri="{BB962C8B-B14F-4D97-AF65-F5344CB8AC3E}">
        <p14:creationId xmlns:p14="http://schemas.microsoft.com/office/powerpoint/2010/main" val="10591008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E4C9AC0-B2C5-4A6C-A202-26EFAA32F43F}"/>
              </a:ext>
            </a:extLst>
          </p:cNvPr>
          <p:cNvSpPr>
            <a:spLocks noGrp="1"/>
          </p:cNvSpPr>
          <p:nvPr>
            <p:ph idx="1"/>
          </p:nvPr>
        </p:nvSpPr>
        <p:spPr/>
        <p:txBody>
          <a:bodyPr/>
          <a:lstStyle/>
          <a:p>
            <a:r>
              <a:rPr lang="en-US" dirty="0"/>
              <a:t>How much voltage does the Rika power system supply? </a:t>
            </a:r>
          </a:p>
          <a:p>
            <a:pPr lvl="1"/>
            <a:r>
              <a:rPr lang="en-US" dirty="0"/>
              <a:t>24 V DC for the Rika device and +12 V DC for the power supply fan</a:t>
            </a:r>
          </a:p>
          <a:p>
            <a:r>
              <a:rPr lang="en-US" dirty="0"/>
              <a:t>Where does the +24 V DC power go?</a:t>
            </a:r>
          </a:p>
          <a:p>
            <a:pPr lvl="1"/>
            <a:r>
              <a:rPr lang="en-US" dirty="0"/>
              <a:t>AC pump CCA, Dual Valve CCA. Soft Cassette housing CCA, Multifunction CCA, Draw Pump CCA, Return Pump CCA, and the Control computer.</a:t>
            </a:r>
          </a:p>
          <a:p>
            <a:pPr marL="171450" indent="-171450"/>
            <a:r>
              <a:rPr lang="en-US" dirty="0"/>
              <a:t>What voltage range does the power system accept?</a:t>
            </a:r>
          </a:p>
          <a:p>
            <a:pPr lvl="1"/>
            <a:r>
              <a:rPr lang="en-US" dirty="0"/>
              <a:t>100 to 240 V AC input 50 – 60Hz</a:t>
            </a:r>
          </a:p>
          <a:p>
            <a:r>
              <a:rPr lang="en-US" dirty="0"/>
              <a:t>What does the power inlet contain?</a:t>
            </a:r>
          </a:p>
          <a:p>
            <a:pPr lvl="1"/>
            <a:r>
              <a:rPr lang="en-US" dirty="0"/>
              <a:t>The power inlet assembly contains the power cord receptacle, a line filter, and fuses</a:t>
            </a:r>
          </a:p>
          <a:p>
            <a:pPr lvl="1"/>
            <a:endParaRPr lang="en-US" dirty="0"/>
          </a:p>
          <a:p>
            <a:endParaRPr lang="en-US" dirty="0"/>
          </a:p>
        </p:txBody>
      </p:sp>
      <p:sp>
        <p:nvSpPr>
          <p:cNvPr id="4" name="Slide Number Placeholder 3">
            <a:extLst>
              <a:ext uri="{FF2B5EF4-FFF2-40B4-BE49-F238E27FC236}">
                <a16:creationId xmlns:a16="http://schemas.microsoft.com/office/drawing/2014/main" id="{DCF7A8DE-3C56-4FA4-A185-44D0CAE0A989}"/>
              </a:ext>
            </a:extLst>
          </p:cNvPr>
          <p:cNvSpPr>
            <a:spLocks noGrp="1"/>
          </p:cNvSpPr>
          <p:nvPr>
            <p:ph type="sldNum" sz="quarter" idx="12"/>
          </p:nvPr>
        </p:nvSpPr>
        <p:spPr/>
        <p:txBody>
          <a:bodyPr/>
          <a:lstStyle/>
          <a:p>
            <a:fld id="{74197F2B-9405-EE44-AB50-79C814953230}" type="slidenum">
              <a:rPr lang="en-US" smtClean="0"/>
              <a:pPr/>
              <a:t>35</a:t>
            </a:fld>
            <a:endParaRPr lang="en-US" dirty="0"/>
          </a:p>
        </p:txBody>
      </p:sp>
      <p:sp>
        <p:nvSpPr>
          <p:cNvPr id="5" name="Title 4">
            <a:extLst>
              <a:ext uri="{FF2B5EF4-FFF2-40B4-BE49-F238E27FC236}">
                <a16:creationId xmlns:a16="http://schemas.microsoft.com/office/drawing/2014/main" id="{FA2DF059-3BA7-44D8-B1E0-3682A45DD0A2}"/>
              </a:ext>
            </a:extLst>
          </p:cNvPr>
          <p:cNvSpPr>
            <a:spLocks noGrp="1"/>
          </p:cNvSpPr>
          <p:nvPr>
            <p:ph type="title"/>
          </p:nvPr>
        </p:nvSpPr>
        <p:spPr/>
        <p:txBody>
          <a:bodyPr/>
          <a:lstStyle/>
          <a:p>
            <a:r>
              <a:rPr lang="en-US" dirty="0"/>
              <a:t>Power System Assembly Review</a:t>
            </a:r>
          </a:p>
        </p:txBody>
      </p:sp>
      <p:sp>
        <p:nvSpPr>
          <p:cNvPr id="7" name="Text Placeholder 6">
            <a:extLst>
              <a:ext uri="{FF2B5EF4-FFF2-40B4-BE49-F238E27FC236}">
                <a16:creationId xmlns:a16="http://schemas.microsoft.com/office/drawing/2014/main" id="{256AF402-35CE-4D03-B80C-A582D319C2A7}"/>
              </a:ext>
            </a:extLst>
          </p:cNvPr>
          <p:cNvSpPr>
            <a:spLocks noGrp="1"/>
          </p:cNvSpPr>
          <p:nvPr>
            <p:ph type="body" sz="quarter" idx="13"/>
          </p:nvPr>
        </p:nvSpPr>
        <p:spPr/>
        <p:txBody>
          <a:bodyPr/>
          <a:lstStyle/>
          <a:p>
            <a:endParaRPr lang="en-US"/>
          </a:p>
        </p:txBody>
      </p:sp>
    </p:spTree>
    <p:custDataLst>
      <p:tags r:id="rId1"/>
    </p:custDataLst>
    <p:extLst>
      <p:ext uri="{BB962C8B-B14F-4D97-AF65-F5344CB8AC3E}">
        <p14:creationId xmlns:p14="http://schemas.microsoft.com/office/powerpoint/2010/main" val="2691676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5E8492-DFBA-4F2B-A3AA-B0D5AAB6B641}"/>
              </a:ext>
            </a:extLst>
          </p:cNvPr>
          <p:cNvSpPr>
            <a:spLocks noGrp="1"/>
          </p:cNvSpPr>
          <p:nvPr>
            <p:ph type="title"/>
          </p:nvPr>
        </p:nvSpPr>
        <p:spPr>
          <a:xfrm>
            <a:off x="851647" y="2780379"/>
            <a:ext cx="6133353" cy="1149327"/>
          </a:xfrm>
        </p:spPr>
        <p:txBody>
          <a:bodyPr>
            <a:noAutofit/>
          </a:bodyPr>
          <a:lstStyle/>
          <a:p>
            <a:r>
              <a:rPr lang="en-US" dirty="0"/>
              <a:t>Draw Pump and Return Pump Assemblies</a:t>
            </a:r>
          </a:p>
        </p:txBody>
      </p:sp>
      <p:pic>
        <p:nvPicPr>
          <p:cNvPr id="9" name="Picture Placeholder 8">
            <a:extLst>
              <a:ext uri="{FF2B5EF4-FFF2-40B4-BE49-F238E27FC236}">
                <a16:creationId xmlns:a16="http://schemas.microsoft.com/office/drawing/2014/main" id="{523EA175-B6D3-441A-B4E2-1F8AACB39075}"/>
              </a:ext>
            </a:extLst>
          </p:cNvPr>
          <p:cNvPicPr>
            <a:picLocks noGrp="1" noChangeAspect="1"/>
          </p:cNvPicPr>
          <p:nvPr>
            <p:ph type="pic" sz="quarter" idx="13"/>
          </p:nvPr>
        </p:nvPicPr>
        <p:blipFill rotWithShape="1">
          <a:blip r:embed="rId4"/>
          <a:srcRect l="19641" t="78" r="9397" b="-78"/>
          <a:stretch/>
        </p:blipFill>
        <p:spPr>
          <a:xfrm>
            <a:off x="7608094" y="1814766"/>
            <a:ext cx="4583906" cy="3085360"/>
          </a:xfrm>
        </p:spPr>
      </p:pic>
      <p:sp>
        <p:nvSpPr>
          <p:cNvPr id="3" name="Slide Number Placeholder 2">
            <a:extLst>
              <a:ext uri="{FF2B5EF4-FFF2-40B4-BE49-F238E27FC236}">
                <a16:creationId xmlns:a16="http://schemas.microsoft.com/office/drawing/2014/main" id="{CAC97F8E-6D08-4501-95CE-FF91CEF363A7}"/>
              </a:ext>
            </a:extLst>
          </p:cNvPr>
          <p:cNvSpPr>
            <a:spLocks noGrp="1"/>
          </p:cNvSpPr>
          <p:nvPr>
            <p:ph type="sldNum" sz="quarter" idx="12"/>
          </p:nvPr>
        </p:nvSpPr>
        <p:spPr/>
        <p:txBody>
          <a:bodyPr/>
          <a:lstStyle/>
          <a:p>
            <a:fld id="{74197F2B-9405-EE44-AB50-79C814953230}" type="slidenum">
              <a:rPr lang="en-US" smtClean="0"/>
              <a:pPr/>
              <a:t>36</a:t>
            </a:fld>
            <a:endParaRPr lang="en-US" dirty="0"/>
          </a:p>
        </p:txBody>
      </p:sp>
    </p:spTree>
    <p:custDataLst>
      <p:tags r:id="rId1"/>
    </p:custDataLst>
    <p:extLst>
      <p:ext uri="{BB962C8B-B14F-4D97-AF65-F5344CB8AC3E}">
        <p14:creationId xmlns:p14="http://schemas.microsoft.com/office/powerpoint/2010/main" val="26604029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DA68D3A-66BF-4A85-ABD7-7287C57CAAED}"/>
              </a:ext>
            </a:extLst>
          </p:cNvPr>
          <p:cNvSpPr>
            <a:spLocks noGrp="1"/>
          </p:cNvSpPr>
          <p:nvPr>
            <p:ph idx="1"/>
          </p:nvPr>
        </p:nvSpPr>
        <p:spPr>
          <a:xfrm>
            <a:off x="365765" y="1595120"/>
            <a:ext cx="11490261" cy="4581843"/>
          </a:xfrm>
        </p:spPr>
        <p:txBody>
          <a:bodyPr>
            <a:normAutofit/>
          </a:bodyPr>
          <a:lstStyle/>
          <a:p>
            <a:pPr>
              <a:spcBef>
                <a:spcPts val="0"/>
              </a:spcBef>
              <a:spcAft>
                <a:spcPts val="2400"/>
              </a:spcAft>
            </a:pPr>
            <a:r>
              <a:rPr lang="en-US" dirty="0"/>
              <a:t>Physically identify the major components of the draw and return pump assemblies </a:t>
            </a:r>
          </a:p>
          <a:p>
            <a:pPr>
              <a:spcBef>
                <a:spcPts val="0"/>
              </a:spcBef>
              <a:spcAft>
                <a:spcPts val="2400"/>
              </a:spcAft>
            </a:pPr>
            <a:r>
              <a:rPr lang="en-US" dirty="0"/>
              <a:t>Describe the over all function of the draw and return pump assemblies</a:t>
            </a:r>
          </a:p>
          <a:p>
            <a:pPr>
              <a:spcBef>
                <a:spcPts val="0"/>
              </a:spcBef>
              <a:spcAft>
                <a:spcPts val="2400"/>
              </a:spcAft>
            </a:pPr>
            <a:r>
              <a:rPr lang="en-US" dirty="0"/>
              <a:t>Physically identify the differences between the draw and return pump assemblies </a:t>
            </a:r>
          </a:p>
          <a:p>
            <a:pPr>
              <a:spcBef>
                <a:spcPts val="0"/>
              </a:spcBef>
              <a:spcAft>
                <a:spcPts val="2400"/>
              </a:spcAft>
            </a:pPr>
            <a:r>
              <a:rPr lang="en-US" dirty="0"/>
              <a:t>Control the draw and return pump assemblies using service software</a:t>
            </a:r>
          </a:p>
          <a:p>
            <a:endParaRPr lang="en-US" dirty="0"/>
          </a:p>
        </p:txBody>
      </p:sp>
      <p:sp>
        <p:nvSpPr>
          <p:cNvPr id="3" name="Slide Number Placeholder 2">
            <a:extLst>
              <a:ext uri="{FF2B5EF4-FFF2-40B4-BE49-F238E27FC236}">
                <a16:creationId xmlns:a16="http://schemas.microsoft.com/office/drawing/2014/main" id="{59A7926E-C765-4398-AEEF-2645A9B4E296}"/>
              </a:ext>
            </a:extLst>
          </p:cNvPr>
          <p:cNvSpPr>
            <a:spLocks noGrp="1"/>
          </p:cNvSpPr>
          <p:nvPr>
            <p:ph type="sldNum" sz="quarter" idx="12"/>
          </p:nvPr>
        </p:nvSpPr>
        <p:spPr/>
        <p:txBody>
          <a:bodyPr/>
          <a:lstStyle/>
          <a:p>
            <a:fld id="{74197F2B-9405-EE44-AB50-79C814953230}" type="slidenum">
              <a:rPr lang="en-US" smtClean="0"/>
              <a:pPr/>
              <a:t>37</a:t>
            </a:fld>
            <a:endParaRPr lang="en-US" dirty="0"/>
          </a:p>
        </p:txBody>
      </p:sp>
      <p:sp>
        <p:nvSpPr>
          <p:cNvPr id="7" name="Title 6">
            <a:extLst>
              <a:ext uri="{FF2B5EF4-FFF2-40B4-BE49-F238E27FC236}">
                <a16:creationId xmlns:a16="http://schemas.microsoft.com/office/drawing/2014/main" id="{58C2AC36-A783-465C-80B4-EEF2A0DB1DB2}"/>
              </a:ext>
            </a:extLst>
          </p:cNvPr>
          <p:cNvSpPr>
            <a:spLocks noGrp="1"/>
          </p:cNvSpPr>
          <p:nvPr>
            <p:ph type="title"/>
          </p:nvPr>
        </p:nvSpPr>
        <p:spPr/>
        <p:txBody>
          <a:bodyPr>
            <a:normAutofit fontScale="90000"/>
          </a:bodyPr>
          <a:lstStyle/>
          <a:p>
            <a:r>
              <a:rPr lang="en-US" dirty="0"/>
              <a:t>Draw Pump and Return Pump Assembly Objectives</a:t>
            </a:r>
          </a:p>
        </p:txBody>
      </p:sp>
      <p:sp>
        <p:nvSpPr>
          <p:cNvPr id="11" name="Text Placeholder 10">
            <a:extLst>
              <a:ext uri="{FF2B5EF4-FFF2-40B4-BE49-F238E27FC236}">
                <a16:creationId xmlns:a16="http://schemas.microsoft.com/office/drawing/2014/main" id="{AF4EB364-6AB7-4C22-AA32-48F2AAE3000E}"/>
              </a:ext>
            </a:extLst>
          </p:cNvPr>
          <p:cNvSpPr>
            <a:spLocks noGrp="1"/>
          </p:cNvSpPr>
          <p:nvPr>
            <p:ph type="body" sz="quarter" idx="13"/>
          </p:nvPr>
        </p:nvSpPr>
        <p:spPr/>
        <p:txBody>
          <a:bodyPr/>
          <a:lstStyle/>
          <a:p>
            <a:endParaRPr lang="en-US"/>
          </a:p>
        </p:txBody>
      </p:sp>
      <p:sp>
        <p:nvSpPr>
          <p:cNvPr id="12" name="Text Placeholder 11">
            <a:extLst>
              <a:ext uri="{FF2B5EF4-FFF2-40B4-BE49-F238E27FC236}">
                <a16:creationId xmlns:a16="http://schemas.microsoft.com/office/drawing/2014/main" id="{6368C57D-ADB1-461C-869F-E174E6D5851D}"/>
              </a:ext>
            </a:extLst>
          </p:cNvPr>
          <p:cNvSpPr>
            <a:spLocks noGrp="1"/>
          </p:cNvSpPr>
          <p:nvPr>
            <p:ph type="body" sz="quarter" idx="14"/>
          </p:nvPr>
        </p:nvSpPr>
        <p:spPr/>
        <p:txBody>
          <a:bodyPr>
            <a:normAutofit fontScale="85000" lnSpcReduction="10000"/>
          </a:bodyPr>
          <a:lstStyle/>
          <a:p>
            <a:r>
              <a:rPr lang="en-US" dirty="0"/>
              <a:t>Upon completion of this course, without assistance and using the class reference material, you will be able to:</a:t>
            </a:r>
          </a:p>
        </p:txBody>
      </p:sp>
    </p:spTree>
    <p:custDataLst>
      <p:tags r:id="rId1"/>
    </p:custDataLst>
    <p:extLst>
      <p:ext uri="{BB962C8B-B14F-4D97-AF65-F5344CB8AC3E}">
        <p14:creationId xmlns:p14="http://schemas.microsoft.com/office/powerpoint/2010/main" val="14741910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5277E8C-6C19-4EBB-AEFE-840E2ABB34A8}"/>
              </a:ext>
            </a:extLst>
          </p:cNvPr>
          <p:cNvSpPr>
            <a:spLocks noGrp="1"/>
          </p:cNvSpPr>
          <p:nvPr>
            <p:ph type="sldNum" sz="quarter" idx="12"/>
          </p:nvPr>
        </p:nvSpPr>
        <p:spPr/>
        <p:txBody>
          <a:bodyPr/>
          <a:lstStyle/>
          <a:p>
            <a:fld id="{74197F2B-9405-EE44-AB50-79C814953230}" type="slidenum">
              <a:rPr lang="en-US" smtClean="0"/>
              <a:pPr/>
              <a:t>38</a:t>
            </a:fld>
            <a:endParaRPr lang="en-US" dirty="0"/>
          </a:p>
        </p:txBody>
      </p:sp>
      <p:sp>
        <p:nvSpPr>
          <p:cNvPr id="7" name="Title 6">
            <a:extLst>
              <a:ext uri="{FF2B5EF4-FFF2-40B4-BE49-F238E27FC236}">
                <a16:creationId xmlns:a16="http://schemas.microsoft.com/office/drawing/2014/main" id="{E6BEC5C7-77A4-4F0D-8297-FF42A478C94E}"/>
              </a:ext>
            </a:extLst>
          </p:cNvPr>
          <p:cNvSpPr>
            <a:spLocks noGrp="1"/>
          </p:cNvSpPr>
          <p:nvPr>
            <p:ph type="title"/>
          </p:nvPr>
        </p:nvSpPr>
        <p:spPr/>
        <p:txBody>
          <a:bodyPr/>
          <a:lstStyle/>
          <a:p>
            <a:r>
              <a:rPr lang="en-US" dirty="0"/>
              <a:t>Draw Pump Assembly</a:t>
            </a:r>
          </a:p>
        </p:txBody>
      </p:sp>
      <p:pic>
        <p:nvPicPr>
          <p:cNvPr id="4" name="Picture 3">
            <a:extLst>
              <a:ext uri="{FF2B5EF4-FFF2-40B4-BE49-F238E27FC236}">
                <a16:creationId xmlns:a16="http://schemas.microsoft.com/office/drawing/2014/main" id="{EA79F736-A38E-47B9-AB65-56370629B9DC}"/>
              </a:ext>
            </a:extLst>
          </p:cNvPr>
          <p:cNvPicPr>
            <a:picLocks noChangeAspect="1"/>
          </p:cNvPicPr>
          <p:nvPr/>
        </p:nvPicPr>
        <p:blipFill>
          <a:blip r:embed="rId4"/>
          <a:stretch>
            <a:fillRect/>
          </a:stretch>
        </p:blipFill>
        <p:spPr>
          <a:xfrm>
            <a:off x="233629" y="1494059"/>
            <a:ext cx="3819606" cy="2322932"/>
          </a:xfrm>
          <a:prstGeom prst="rect">
            <a:avLst/>
          </a:prstGeom>
        </p:spPr>
      </p:pic>
      <p:pic>
        <p:nvPicPr>
          <p:cNvPr id="5" name="Picture 4">
            <a:extLst>
              <a:ext uri="{FF2B5EF4-FFF2-40B4-BE49-F238E27FC236}">
                <a16:creationId xmlns:a16="http://schemas.microsoft.com/office/drawing/2014/main" id="{2B3772B5-1C26-48E7-86DD-2A3E02B478BC}"/>
              </a:ext>
            </a:extLst>
          </p:cNvPr>
          <p:cNvPicPr>
            <a:picLocks noChangeAspect="1"/>
          </p:cNvPicPr>
          <p:nvPr/>
        </p:nvPicPr>
        <p:blipFill>
          <a:blip r:embed="rId5"/>
          <a:stretch>
            <a:fillRect/>
          </a:stretch>
        </p:blipFill>
        <p:spPr>
          <a:xfrm>
            <a:off x="1210257" y="4440263"/>
            <a:ext cx="2309813" cy="1547813"/>
          </a:xfrm>
          <a:prstGeom prst="rect">
            <a:avLst/>
          </a:prstGeom>
        </p:spPr>
      </p:pic>
      <p:pic>
        <p:nvPicPr>
          <p:cNvPr id="6" name="Picture 5">
            <a:extLst>
              <a:ext uri="{FF2B5EF4-FFF2-40B4-BE49-F238E27FC236}">
                <a16:creationId xmlns:a16="http://schemas.microsoft.com/office/drawing/2014/main" id="{83BE8DBE-E6C3-4412-9342-8921903C9AD6}"/>
              </a:ext>
            </a:extLst>
          </p:cNvPr>
          <p:cNvPicPr>
            <a:picLocks noChangeAspect="1"/>
          </p:cNvPicPr>
          <p:nvPr/>
        </p:nvPicPr>
        <p:blipFill>
          <a:blip r:embed="rId6"/>
          <a:stretch>
            <a:fillRect/>
          </a:stretch>
        </p:blipFill>
        <p:spPr>
          <a:xfrm>
            <a:off x="4244830" y="75756"/>
            <a:ext cx="7777498" cy="5912320"/>
          </a:xfrm>
          <a:prstGeom prst="rect">
            <a:avLst/>
          </a:prstGeom>
        </p:spPr>
      </p:pic>
    </p:spTree>
    <p:custDataLst>
      <p:tags r:id="rId1"/>
    </p:custDataLst>
    <p:extLst>
      <p:ext uri="{BB962C8B-B14F-4D97-AF65-F5344CB8AC3E}">
        <p14:creationId xmlns:p14="http://schemas.microsoft.com/office/powerpoint/2010/main" val="2402136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5277E8C-6C19-4EBB-AEFE-840E2ABB34A8}"/>
              </a:ext>
            </a:extLst>
          </p:cNvPr>
          <p:cNvSpPr>
            <a:spLocks noGrp="1"/>
          </p:cNvSpPr>
          <p:nvPr>
            <p:ph type="sldNum" sz="quarter" idx="12"/>
          </p:nvPr>
        </p:nvSpPr>
        <p:spPr/>
        <p:txBody>
          <a:bodyPr/>
          <a:lstStyle/>
          <a:p>
            <a:fld id="{74197F2B-9405-EE44-AB50-79C814953230}" type="slidenum">
              <a:rPr lang="en-US" smtClean="0"/>
              <a:pPr/>
              <a:t>39</a:t>
            </a:fld>
            <a:endParaRPr lang="en-US" dirty="0"/>
          </a:p>
        </p:txBody>
      </p:sp>
      <p:sp>
        <p:nvSpPr>
          <p:cNvPr id="7" name="Title 6">
            <a:extLst>
              <a:ext uri="{FF2B5EF4-FFF2-40B4-BE49-F238E27FC236}">
                <a16:creationId xmlns:a16="http://schemas.microsoft.com/office/drawing/2014/main" id="{E6BEC5C7-77A4-4F0D-8297-FF42A478C94E}"/>
              </a:ext>
            </a:extLst>
          </p:cNvPr>
          <p:cNvSpPr>
            <a:spLocks noGrp="1"/>
          </p:cNvSpPr>
          <p:nvPr>
            <p:ph type="title"/>
          </p:nvPr>
        </p:nvSpPr>
        <p:spPr/>
        <p:txBody>
          <a:bodyPr/>
          <a:lstStyle/>
          <a:p>
            <a:r>
              <a:rPr lang="en-US" dirty="0"/>
              <a:t>Return Pump Assembly</a:t>
            </a:r>
          </a:p>
        </p:txBody>
      </p:sp>
      <p:pic>
        <p:nvPicPr>
          <p:cNvPr id="4" name="Picture 3">
            <a:extLst>
              <a:ext uri="{FF2B5EF4-FFF2-40B4-BE49-F238E27FC236}">
                <a16:creationId xmlns:a16="http://schemas.microsoft.com/office/drawing/2014/main" id="{E49A0AC6-61B7-4696-A33E-4CF2A0099556}"/>
              </a:ext>
            </a:extLst>
          </p:cNvPr>
          <p:cNvPicPr>
            <a:picLocks noChangeAspect="1"/>
          </p:cNvPicPr>
          <p:nvPr/>
        </p:nvPicPr>
        <p:blipFill>
          <a:blip r:embed="rId4"/>
          <a:stretch>
            <a:fillRect/>
          </a:stretch>
        </p:blipFill>
        <p:spPr>
          <a:xfrm>
            <a:off x="497848" y="1892580"/>
            <a:ext cx="3657912" cy="2082936"/>
          </a:xfrm>
          <a:prstGeom prst="rect">
            <a:avLst/>
          </a:prstGeom>
        </p:spPr>
      </p:pic>
      <p:pic>
        <p:nvPicPr>
          <p:cNvPr id="5" name="Picture 4">
            <a:extLst>
              <a:ext uri="{FF2B5EF4-FFF2-40B4-BE49-F238E27FC236}">
                <a16:creationId xmlns:a16="http://schemas.microsoft.com/office/drawing/2014/main" id="{DD680C14-7757-40AE-9B7D-BDDF2077971D}"/>
              </a:ext>
            </a:extLst>
          </p:cNvPr>
          <p:cNvPicPr>
            <a:picLocks noChangeAspect="1"/>
          </p:cNvPicPr>
          <p:nvPr/>
        </p:nvPicPr>
        <p:blipFill>
          <a:blip r:embed="rId5"/>
          <a:stretch>
            <a:fillRect/>
          </a:stretch>
        </p:blipFill>
        <p:spPr>
          <a:xfrm>
            <a:off x="1291881" y="4274167"/>
            <a:ext cx="2309813" cy="1547813"/>
          </a:xfrm>
          <a:prstGeom prst="rect">
            <a:avLst/>
          </a:prstGeom>
        </p:spPr>
      </p:pic>
      <p:pic>
        <p:nvPicPr>
          <p:cNvPr id="9" name="Picture 8">
            <a:extLst>
              <a:ext uri="{FF2B5EF4-FFF2-40B4-BE49-F238E27FC236}">
                <a16:creationId xmlns:a16="http://schemas.microsoft.com/office/drawing/2014/main" id="{5C950907-8F9C-4116-B37B-D97EC3BBBA8F}"/>
              </a:ext>
            </a:extLst>
          </p:cNvPr>
          <p:cNvPicPr>
            <a:picLocks noChangeAspect="1"/>
          </p:cNvPicPr>
          <p:nvPr/>
        </p:nvPicPr>
        <p:blipFill>
          <a:blip r:embed="rId6"/>
          <a:stretch>
            <a:fillRect/>
          </a:stretch>
        </p:blipFill>
        <p:spPr>
          <a:xfrm>
            <a:off x="4355274" y="569370"/>
            <a:ext cx="7338878" cy="5415094"/>
          </a:xfrm>
          <a:prstGeom prst="rect">
            <a:avLst/>
          </a:prstGeom>
        </p:spPr>
      </p:pic>
    </p:spTree>
    <p:custDataLst>
      <p:tags r:id="rId1"/>
    </p:custDataLst>
    <p:extLst>
      <p:ext uri="{BB962C8B-B14F-4D97-AF65-F5344CB8AC3E}">
        <p14:creationId xmlns:p14="http://schemas.microsoft.com/office/powerpoint/2010/main" val="35998946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DA68D3A-66BF-4A85-ABD7-7287C57CAAED}"/>
              </a:ext>
            </a:extLst>
          </p:cNvPr>
          <p:cNvSpPr>
            <a:spLocks noGrp="1"/>
          </p:cNvSpPr>
          <p:nvPr>
            <p:ph idx="1"/>
          </p:nvPr>
        </p:nvSpPr>
        <p:spPr>
          <a:xfrm>
            <a:off x="365766" y="1354138"/>
            <a:ext cx="11722400" cy="4822825"/>
          </a:xfrm>
        </p:spPr>
        <p:txBody>
          <a:bodyPr>
            <a:noAutofit/>
          </a:bodyPr>
          <a:lstStyle/>
          <a:p>
            <a:pPr>
              <a:spcBef>
                <a:spcPts val="0"/>
              </a:spcBef>
              <a:spcAft>
                <a:spcPts val="3000"/>
              </a:spcAft>
            </a:pPr>
            <a:r>
              <a:rPr lang="en-US" sz="2000" dirty="0"/>
              <a:t>Identify the major assemblies</a:t>
            </a:r>
          </a:p>
          <a:p>
            <a:pPr>
              <a:spcBef>
                <a:spcPts val="0"/>
              </a:spcBef>
              <a:spcAft>
                <a:spcPts val="3000"/>
              </a:spcAft>
            </a:pPr>
            <a:r>
              <a:rPr lang="en-US" sz="2000" dirty="0"/>
              <a:t>Describe the function of all the major assemblies </a:t>
            </a:r>
          </a:p>
          <a:p>
            <a:pPr>
              <a:spcBef>
                <a:spcPts val="0"/>
              </a:spcBef>
              <a:spcAft>
                <a:spcPts val="3000"/>
              </a:spcAft>
            </a:pPr>
            <a:r>
              <a:rPr lang="en-US" sz="2000" dirty="0"/>
              <a:t>Perform the IQ, OQ, and PQ</a:t>
            </a:r>
          </a:p>
          <a:p>
            <a:pPr>
              <a:spcBef>
                <a:spcPts val="0"/>
              </a:spcBef>
              <a:spcAft>
                <a:spcPts val="3000"/>
              </a:spcAft>
            </a:pPr>
            <a:r>
              <a:rPr lang="en-US" sz="2000" dirty="0"/>
              <a:t>Understand and navigate the service manual</a:t>
            </a:r>
          </a:p>
          <a:p>
            <a:pPr>
              <a:spcBef>
                <a:spcPts val="0"/>
              </a:spcBef>
              <a:spcAft>
                <a:spcPts val="3000"/>
              </a:spcAft>
            </a:pPr>
            <a:r>
              <a:rPr lang="en-US" sz="2000" dirty="0"/>
              <a:t>Understand and navigate the service software</a:t>
            </a:r>
          </a:p>
          <a:p>
            <a:pPr>
              <a:spcBef>
                <a:spcPts val="0"/>
              </a:spcBef>
              <a:spcAft>
                <a:spcPts val="3000"/>
              </a:spcAft>
            </a:pPr>
            <a:r>
              <a:rPr lang="en-US" sz="2000" dirty="0"/>
              <a:t>Understand the alarms, alerts, and notifications</a:t>
            </a:r>
          </a:p>
          <a:p>
            <a:pPr>
              <a:spcBef>
                <a:spcPts val="0"/>
              </a:spcBef>
              <a:spcAft>
                <a:spcPts val="3000"/>
              </a:spcAft>
            </a:pPr>
            <a:r>
              <a:rPr lang="en-US" sz="2000" dirty="0"/>
              <a:t>Troubleshoot the Rika device to the major assembly</a:t>
            </a:r>
          </a:p>
        </p:txBody>
      </p:sp>
      <p:sp>
        <p:nvSpPr>
          <p:cNvPr id="3" name="Slide Number Placeholder 2">
            <a:extLst>
              <a:ext uri="{FF2B5EF4-FFF2-40B4-BE49-F238E27FC236}">
                <a16:creationId xmlns:a16="http://schemas.microsoft.com/office/drawing/2014/main" id="{59A7926E-C765-4398-AEEF-2645A9B4E296}"/>
              </a:ext>
            </a:extLst>
          </p:cNvPr>
          <p:cNvSpPr>
            <a:spLocks noGrp="1"/>
          </p:cNvSpPr>
          <p:nvPr>
            <p:ph type="sldNum" sz="quarter" idx="12"/>
          </p:nvPr>
        </p:nvSpPr>
        <p:spPr/>
        <p:txBody>
          <a:bodyPr/>
          <a:lstStyle/>
          <a:p>
            <a:fld id="{74197F2B-9405-EE44-AB50-79C814953230}" type="slidenum">
              <a:rPr lang="en-US" smtClean="0"/>
              <a:pPr/>
              <a:t>4</a:t>
            </a:fld>
            <a:endParaRPr lang="en-US" dirty="0"/>
          </a:p>
        </p:txBody>
      </p:sp>
      <p:sp>
        <p:nvSpPr>
          <p:cNvPr id="7" name="Title 6">
            <a:extLst>
              <a:ext uri="{FF2B5EF4-FFF2-40B4-BE49-F238E27FC236}">
                <a16:creationId xmlns:a16="http://schemas.microsoft.com/office/drawing/2014/main" id="{58C2AC36-A783-465C-80B4-EEF2A0DB1DB2}"/>
              </a:ext>
            </a:extLst>
          </p:cNvPr>
          <p:cNvSpPr>
            <a:spLocks noGrp="1"/>
          </p:cNvSpPr>
          <p:nvPr>
            <p:ph type="title"/>
          </p:nvPr>
        </p:nvSpPr>
        <p:spPr/>
        <p:txBody>
          <a:bodyPr>
            <a:normAutofit fontScale="90000"/>
          </a:bodyPr>
          <a:lstStyle/>
          <a:p>
            <a:r>
              <a:rPr lang="en-US" dirty="0"/>
              <a:t>Course Objectives</a:t>
            </a:r>
          </a:p>
        </p:txBody>
      </p:sp>
      <p:sp>
        <p:nvSpPr>
          <p:cNvPr id="12" name="Text Placeholder 11">
            <a:extLst>
              <a:ext uri="{FF2B5EF4-FFF2-40B4-BE49-F238E27FC236}">
                <a16:creationId xmlns:a16="http://schemas.microsoft.com/office/drawing/2014/main" id="{6368C57D-ADB1-461C-869F-E174E6D5851D}"/>
              </a:ext>
            </a:extLst>
          </p:cNvPr>
          <p:cNvSpPr>
            <a:spLocks noGrp="1"/>
          </p:cNvSpPr>
          <p:nvPr>
            <p:ph type="body" sz="quarter" idx="14"/>
          </p:nvPr>
        </p:nvSpPr>
        <p:spPr/>
        <p:txBody>
          <a:bodyPr>
            <a:normAutofit fontScale="85000" lnSpcReduction="10000"/>
          </a:bodyPr>
          <a:lstStyle/>
          <a:p>
            <a:r>
              <a:rPr lang="en-US" dirty="0"/>
              <a:t>Upon completion of this course, without assistance and using the class reference material, you will be able to:</a:t>
            </a:r>
          </a:p>
        </p:txBody>
      </p:sp>
    </p:spTree>
    <p:custDataLst>
      <p:tags r:id="rId1"/>
    </p:custDataLst>
    <p:extLst>
      <p:ext uri="{BB962C8B-B14F-4D97-AF65-F5344CB8AC3E}">
        <p14:creationId xmlns:p14="http://schemas.microsoft.com/office/powerpoint/2010/main" val="5115200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A7926E-C765-4398-AEEF-2645A9B4E296}"/>
              </a:ext>
            </a:extLst>
          </p:cNvPr>
          <p:cNvSpPr>
            <a:spLocks noGrp="1"/>
          </p:cNvSpPr>
          <p:nvPr>
            <p:ph type="sldNum" sz="quarter" idx="12"/>
          </p:nvPr>
        </p:nvSpPr>
        <p:spPr/>
        <p:txBody>
          <a:bodyPr/>
          <a:lstStyle/>
          <a:p>
            <a:fld id="{74197F2B-9405-EE44-AB50-79C814953230}" type="slidenum">
              <a:rPr lang="en-US" smtClean="0"/>
              <a:pPr/>
              <a:t>40</a:t>
            </a:fld>
            <a:endParaRPr lang="en-US" dirty="0"/>
          </a:p>
        </p:txBody>
      </p:sp>
      <p:sp>
        <p:nvSpPr>
          <p:cNvPr id="7" name="Title 6">
            <a:extLst>
              <a:ext uri="{FF2B5EF4-FFF2-40B4-BE49-F238E27FC236}">
                <a16:creationId xmlns:a16="http://schemas.microsoft.com/office/drawing/2014/main" id="{58C2AC36-A783-465C-80B4-EEF2A0DB1DB2}"/>
              </a:ext>
            </a:extLst>
          </p:cNvPr>
          <p:cNvSpPr>
            <a:spLocks noGrp="1"/>
          </p:cNvSpPr>
          <p:nvPr>
            <p:ph type="title"/>
          </p:nvPr>
        </p:nvSpPr>
        <p:spPr/>
        <p:txBody>
          <a:bodyPr>
            <a:normAutofit/>
          </a:bodyPr>
          <a:lstStyle/>
          <a:p>
            <a:r>
              <a:rPr lang="en-US" dirty="0"/>
              <a:t>Draw Pump and Return Pump Assembly workshop Discussion</a:t>
            </a:r>
          </a:p>
        </p:txBody>
      </p:sp>
      <p:sp>
        <p:nvSpPr>
          <p:cNvPr id="12" name="Text Placeholder 11">
            <a:extLst>
              <a:ext uri="{FF2B5EF4-FFF2-40B4-BE49-F238E27FC236}">
                <a16:creationId xmlns:a16="http://schemas.microsoft.com/office/drawing/2014/main" id="{6368C57D-ADB1-461C-869F-E174E6D5851D}"/>
              </a:ext>
            </a:extLst>
          </p:cNvPr>
          <p:cNvSpPr>
            <a:spLocks noGrp="1"/>
          </p:cNvSpPr>
          <p:nvPr>
            <p:ph type="body" sz="quarter" idx="13"/>
          </p:nvPr>
        </p:nvSpPr>
        <p:spPr/>
        <p:txBody>
          <a:bodyPr/>
          <a:lstStyle/>
          <a:p>
            <a:r>
              <a:rPr lang="en-US" dirty="0"/>
              <a:t>Upon completion of this module, you will be able to:</a:t>
            </a:r>
          </a:p>
        </p:txBody>
      </p:sp>
      <p:sp>
        <p:nvSpPr>
          <p:cNvPr id="8" name="Content Placeholder 9">
            <a:extLst>
              <a:ext uri="{FF2B5EF4-FFF2-40B4-BE49-F238E27FC236}">
                <a16:creationId xmlns:a16="http://schemas.microsoft.com/office/drawing/2014/main" id="{92EFC6F0-5297-43D7-9ED0-CE75FB855A65}"/>
              </a:ext>
            </a:extLst>
          </p:cNvPr>
          <p:cNvSpPr>
            <a:spLocks noGrp="1"/>
          </p:cNvSpPr>
          <p:nvPr>
            <p:ph idx="1"/>
          </p:nvPr>
        </p:nvSpPr>
        <p:spPr>
          <a:xfrm>
            <a:off x="365766" y="1595120"/>
            <a:ext cx="11328386" cy="4581843"/>
          </a:xfrm>
        </p:spPr>
        <p:txBody>
          <a:bodyPr>
            <a:normAutofit fontScale="85000" lnSpcReduction="20000"/>
          </a:bodyPr>
          <a:lstStyle/>
          <a:p>
            <a:pPr marL="0" indent="0">
              <a:buNone/>
            </a:pPr>
            <a:r>
              <a:rPr lang="en-US" u="sng" dirty="0"/>
              <a:t>What we are going to do:</a:t>
            </a:r>
          </a:p>
          <a:p>
            <a:r>
              <a:rPr lang="en-US" dirty="0"/>
              <a:t>Remove return pump assembly</a:t>
            </a:r>
          </a:p>
          <a:p>
            <a:r>
              <a:rPr lang="en-US" dirty="0"/>
              <a:t>Remove Draw pump assembly</a:t>
            </a:r>
          </a:p>
          <a:p>
            <a:r>
              <a:rPr lang="en-US" dirty="0"/>
              <a:t>Disconnect air connection port</a:t>
            </a:r>
          </a:p>
          <a:p>
            <a:r>
              <a:rPr lang="en-US" dirty="0"/>
              <a:t>Identify return pump assembly components</a:t>
            </a:r>
          </a:p>
          <a:p>
            <a:r>
              <a:rPr lang="en-US" dirty="0"/>
              <a:t>Remove and replace rotor, actuator, and motor</a:t>
            </a:r>
          </a:p>
          <a:p>
            <a:r>
              <a:rPr lang="en-US" dirty="0"/>
              <a:t>Reconnect air connection port</a:t>
            </a:r>
          </a:p>
          <a:p>
            <a:r>
              <a:rPr lang="en-US" dirty="0"/>
              <a:t>Replace return pump assembly</a:t>
            </a:r>
          </a:p>
          <a:p>
            <a:r>
              <a:rPr lang="en-US" dirty="0"/>
              <a:t>Replace draw bump assembly</a:t>
            </a:r>
          </a:p>
          <a:p>
            <a:r>
              <a:rPr lang="en-US" dirty="0"/>
              <a:t>Use your resources to answer questions</a:t>
            </a:r>
          </a:p>
          <a:p>
            <a:r>
              <a:rPr lang="en-US" dirty="0"/>
              <a:t>Use service software to control the system</a:t>
            </a:r>
          </a:p>
          <a:p>
            <a:endParaRPr lang="en-US" dirty="0"/>
          </a:p>
          <a:p>
            <a:endParaRPr lang="en-US" dirty="0"/>
          </a:p>
        </p:txBody>
      </p:sp>
    </p:spTree>
    <p:custDataLst>
      <p:tags r:id="rId1"/>
    </p:custDataLst>
    <p:extLst>
      <p:ext uri="{BB962C8B-B14F-4D97-AF65-F5344CB8AC3E}">
        <p14:creationId xmlns:p14="http://schemas.microsoft.com/office/powerpoint/2010/main" val="31298320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47A6D63-EDFE-49BD-B710-A1D6DA81AF9B}"/>
              </a:ext>
            </a:extLst>
          </p:cNvPr>
          <p:cNvSpPr>
            <a:spLocks noGrp="1"/>
          </p:cNvSpPr>
          <p:nvPr>
            <p:ph type="title"/>
          </p:nvPr>
        </p:nvSpPr>
        <p:spPr>
          <a:xfrm>
            <a:off x="851647" y="2780379"/>
            <a:ext cx="6864999" cy="1149327"/>
          </a:xfrm>
        </p:spPr>
        <p:txBody>
          <a:bodyPr>
            <a:normAutofit fontScale="90000"/>
          </a:bodyPr>
          <a:lstStyle/>
          <a:p>
            <a:r>
              <a:rPr lang="en-US" dirty="0"/>
              <a:t>Draw Pump and Return Pump Assemblies Workshop #4</a:t>
            </a:r>
          </a:p>
        </p:txBody>
      </p:sp>
      <p:sp>
        <p:nvSpPr>
          <p:cNvPr id="3" name="Slide Number Placeholder 2">
            <a:extLst>
              <a:ext uri="{FF2B5EF4-FFF2-40B4-BE49-F238E27FC236}">
                <a16:creationId xmlns:a16="http://schemas.microsoft.com/office/drawing/2014/main" id="{FCB501CB-649E-4ED7-9789-7FDF979D3C9C}"/>
              </a:ext>
            </a:extLst>
          </p:cNvPr>
          <p:cNvSpPr>
            <a:spLocks noGrp="1"/>
          </p:cNvSpPr>
          <p:nvPr>
            <p:ph type="sldNum" sz="quarter" idx="12"/>
          </p:nvPr>
        </p:nvSpPr>
        <p:spPr/>
        <p:txBody>
          <a:bodyPr/>
          <a:lstStyle/>
          <a:p>
            <a:fld id="{74197F2B-9405-EE44-AB50-79C814953230}" type="slidenum">
              <a:rPr lang="en-US" smtClean="0"/>
              <a:pPr/>
              <a:t>41</a:t>
            </a:fld>
            <a:endParaRPr lang="en-US" dirty="0"/>
          </a:p>
        </p:txBody>
      </p:sp>
      <p:pic>
        <p:nvPicPr>
          <p:cNvPr id="8" name="Picture Placeholder 8">
            <a:extLst>
              <a:ext uri="{FF2B5EF4-FFF2-40B4-BE49-F238E27FC236}">
                <a16:creationId xmlns:a16="http://schemas.microsoft.com/office/drawing/2014/main" id="{55FB6CEE-A580-4944-B0D7-CDE2D10551EC}"/>
              </a:ext>
            </a:extLst>
          </p:cNvPr>
          <p:cNvPicPr>
            <a:picLocks noGrp="1" noChangeAspect="1"/>
          </p:cNvPicPr>
          <p:nvPr>
            <p:ph type="pic" sz="quarter" idx="13"/>
          </p:nvPr>
        </p:nvPicPr>
        <p:blipFill rotWithShape="1">
          <a:blip r:embed="rId4"/>
          <a:srcRect l="19641" t="78" r="9397" b="-78"/>
          <a:stretch/>
        </p:blipFill>
        <p:spPr>
          <a:xfrm>
            <a:off x="7608094" y="1814766"/>
            <a:ext cx="4583906" cy="3085360"/>
          </a:xfrm>
        </p:spPr>
      </p:pic>
    </p:spTree>
    <p:custDataLst>
      <p:tags r:id="rId1"/>
    </p:custDataLst>
    <p:extLst>
      <p:ext uri="{BB962C8B-B14F-4D97-AF65-F5344CB8AC3E}">
        <p14:creationId xmlns:p14="http://schemas.microsoft.com/office/powerpoint/2010/main" val="13393431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CF7A8DE-3C56-4FA4-A185-44D0CAE0A989}"/>
              </a:ext>
            </a:extLst>
          </p:cNvPr>
          <p:cNvSpPr>
            <a:spLocks noGrp="1"/>
          </p:cNvSpPr>
          <p:nvPr>
            <p:ph type="sldNum" sz="quarter" idx="12"/>
          </p:nvPr>
        </p:nvSpPr>
        <p:spPr/>
        <p:txBody>
          <a:bodyPr/>
          <a:lstStyle/>
          <a:p>
            <a:fld id="{74197F2B-9405-EE44-AB50-79C814953230}" type="slidenum">
              <a:rPr lang="en-US" smtClean="0"/>
              <a:pPr/>
              <a:t>42</a:t>
            </a:fld>
            <a:endParaRPr lang="en-US" dirty="0"/>
          </a:p>
        </p:txBody>
      </p:sp>
      <p:sp>
        <p:nvSpPr>
          <p:cNvPr id="5" name="Title 4">
            <a:extLst>
              <a:ext uri="{FF2B5EF4-FFF2-40B4-BE49-F238E27FC236}">
                <a16:creationId xmlns:a16="http://schemas.microsoft.com/office/drawing/2014/main" id="{FA2DF059-3BA7-44D8-B1E0-3682A45DD0A2}"/>
              </a:ext>
            </a:extLst>
          </p:cNvPr>
          <p:cNvSpPr>
            <a:spLocks noGrp="1"/>
          </p:cNvSpPr>
          <p:nvPr>
            <p:ph type="title"/>
          </p:nvPr>
        </p:nvSpPr>
        <p:spPr/>
        <p:txBody>
          <a:bodyPr/>
          <a:lstStyle/>
          <a:p>
            <a:r>
              <a:rPr lang="en-US" dirty="0"/>
              <a:t>Draw Pump Assembly Review</a:t>
            </a:r>
          </a:p>
        </p:txBody>
      </p:sp>
      <p:sp>
        <p:nvSpPr>
          <p:cNvPr id="7" name="Text Placeholder 6">
            <a:extLst>
              <a:ext uri="{FF2B5EF4-FFF2-40B4-BE49-F238E27FC236}">
                <a16:creationId xmlns:a16="http://schemas.microsoft.com/office/drawing/2014/main" id="{256AF402-35CE-4D03-B80C-A582D319C2A7}"/>
              </a:ext>
            </a:extLst>
          </p:cNvPr>
          <p:cNvSpPr>
            <a:spLocks noGrp="1"/>
          </p:cNvSpPr>
          <p:nvPr>
            <p:ph type="body" sz="quarter" idx="13"/>
          </p:nvPr>
        </p:nvSpPr>
        <p:spPr/>
        <p:txBody>
          <a:bodyPr/>
          <a:lstStyle/>
          <a:p>
            <a:endParaRPr lang="en-US"/>
          </a:p>
        </p:txBody>
      </p:sp>
      <p:sp>
        <p:nvSpPr>
          <p:cNvPr id="8" name="Content Placeholder 5">
            <a:extLst>
              <a:ext uri="{FF2B5EF4-FFF2-40B4-BE49-F238E27FC236}">
                <a16:creationId xmlns:a16="http://schemas.microsoft.com/office/drawing/2014/main" id="{B8C3520A-C7CA-4095-B78A-C63E27A4087C}"/>
              </a:ext>
            </a:extLst>
          </p:cNvPr>
          <p:cNvSpPr>
            <a:spLocks noGrp="1"/>
          </p:cNvSpPr>
          <p:nvPr>
            <p:ph idx="1"/>
          </p:nvPr>
        </p:nvSpPr>
        <p:spPr>
          <a:xfrm>
            <a:off x="365766" y="1595120"/>
            <a:ext cx="11328386" cy="4581843"/>
          </a:xfrm>
        </p:spPr>
        <p:txBody>
          <a:bodyPr/>
          <a:lstStyle/>
          <a:p>
            <a:r>
              <a:rPr lang="en-US" dirty="0"/>
              <a:t>The draw pump track is normally in what position?</a:t>
            </a:r>
          </a:p>
          <a:p>
            <a:pPr lvl="1"/>
            <a:r>
              <a:rPr lang="en-US" dirty="0"/>
              <a:t>Normally closed.</a:t>
            </a:r>
          </a:p>
          <a:p>
            <a:pPr marL="171450" indent="-171450"/>
            <a:r>
              <a:rPr lang="en-US" dirty="0"/>
              <a:t>The draw pump track gets its air from?</a:t>
            </a:r>
          </a:p>
          <a:p>
            <a:pPr lvl="1"/>
            <a:r>
              <a:rPr lang="en-US" dirty="0"/>
              <a:t>AC side manifold </a:t>
            </a:r>
          </a:p>
          <a:p>
            <a:r>
              <a:rPr lang="en-US" dirty="0"/>
              <a:t>What color is the draw pump rotor?</a:t>
            </a:r>
          </a:p>
          <a:p>
            <a:pPr lvl="1"/>
            <a:r>
              <a:rPr lang="en-US" dirty="0"/>
              <a:t>Green</a:t>
            </a:r>
          </a:p>
          <a:p>
            <a:r>
              <a:rPr lang="en-US" dirty="0"/>
              <a:t>What does the draw pump centrifuge pressure sensor do?</a:t>
            </a:r>
          </a:p>
          <a:p>
            <a:pPr lvl="1"/>
            <a:r>
              <a:rPr lang="en-US" dirty="0"/>
              <a:t>It monitors the pressure of the disposable tubing between the draw pump and the centrifuge while fluid is flowing into the centrifuge. </a:t>
            </a:r>
            <a:endParaRPr lang="en-US" sz="800" dirty="0"/>
          </a:p>
          <a:p>
            <a:pPr lvl="1"/>
            <a:endParaRPr lang="en-US" dirty="0"/>
          </a:p>
          <a:p>
            <a:pPr lvl="1"/>
            <a:endParaRPr lang="en-US" dirty="0"/>
          </a:p>
          <a:p>
            <a:endParaRPr lang="en-US" dirty="0"/>
          </a:p>
        </p:txBody>
      </p:sp>
    </p:spTree>
    <p:custDataLst>
      <p:tags r:id="rId1"/>
    </p:custDataLst>
    <p:extLst>
      <p:ext uri="{BB962C8B-B14F-4D97-AF65-F5344CB8AC3E}">
        <p14:creationId xmlns:p14="http://schemas.microsoft.com/office/powerpoint/2010/main" val="1557809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CF7A8DE-3C56-4FA4-A185-44D0CAE0A989}"/>
              </a:ext>
            </a:extLst>
          </p:cNvPr>
          <p:cNvSpPr>
            <a:spLocks noGrp="1"/>
          </p:cNvSpPr>
          <p:nvPr>
            <p:ph type="sldNum" sz="quarter" idx="12"/>
          </p:nvPr>
        </p:nvSpPr>
        <p:spPr/>
        <p:txBody>
          <a:bodyPr/>
          <a:lstStyle/>
          <a:p>
            <a:fld id="{74197F2B-9405-EE44-AB50-79C814953230}" type="slidenum">
              <a:rPr lang="en-US" smtClean="0"/>
              <a:pPr/>
              <a:t>43</a:t>
            </a:fld>
            <a:endParaRPr lang="en-US" dirty="0"/>
          </a:p>
        </p:txBody>
      </p:sp>
      <p:sp>
        <p:nvSpPr>
          <p:cNvPr id="5" name="Title 4">
            <a:extLst>
              <a:ext uri="{FF2B5EF4-FFF2-40B4-BE49-F238E27FC236}">
                <a16:creationId xmlns:a16="http://schemas.microsoft.com/office/drawing/2014/main" id="{FA2DF059-3BA7-44D8-B1E0-3682A45DD0A2}"/>
              </a:ext>
            </a:extLst>
          </p:cNvPr>
          <p:cNvSpPr>
            <a:spLocks noGrp="1"/>
          </p:cNvSpPr>
          <p:nvPr>
            <p:ph type="title"/>
          </p:nvPr>
        </p:nvSpPr>
        <p:spPr/>
        <p:txBody>
          <a:bodyPr/>
          <a:lstStyle/>
          <a:p>
            <a:r>
              <a:rPr lang="en-US" dirty="0"/>
              <a:t>Return Pump Assembly Review</a:t>
            </a:r>
          </a:p>
        </p:txBody>
      </p:sp>
      <p:sp>
        <p:nvSpPr>
          <p:cNvPr id="7" name="Text Placeholder 6">
            <a:extLst>
              <a:ext uri="{FF2B5EF4-FFF2-40B4-BE49-F238E27FC236}">
                <a16:creationId xmlns:a16="http://schemas.microsoft.com/office/drawing/2014/main" id="{256AF402-35CE-4D03-B80C-A582D319C2A7}"/>
              </a:ext>
            </a:extLst>
          </p:cNvPr>
          <p:cNvSpPr>
            <a:spLocks noGrp="1"/>
          </p:cNvSpPr>
          <p:nvPr>
            <p:ph type="body" sz="quarter" idx="13"/>
          </p:nvPr>
        </p:nvSpPr>
        <p:spPr/>
        <p:txBody>
          <a:bodyPr/>
          <a:lstStyle/>
          <a:p>
            <a:endParaRPr lang="en-US"/>
          </a:p>
        </p:txBody>
      </p:sp>
      <p:sp>
        <p:nvSpPr>
          <p:cNvPr id="8" name="Content Placeholder 5">
            <a:extLst>
              <a:ext uri="{FF2B5EF4-FFF2-40B4-BE49-F238E27FC236}">
                <a16:creationId xmlns:a16="http://schemas.microsoft.com/office/drawing/2014/main" id="{B8C3520A-C7CA-4095-B78A-C63E27A4087C}"/>
              </a:ext>
            </a:extLst>
          </p:cNvPr>
          <p:cNvSpPr>
            <a:spLocks noGrp="1"/>
          </p:cNvSpPr>
          <p:nvPr>
            <p:ph idx="1"/>
          </p:nvPr>
        </p:nvSpPr>
        <p:spPr>
          <a:xfrm>
            <a:off x="365766" y="1595120"/>
            <a:ext cx="11328386" cy="4581843"/>
          </a:xfrm>
        </p:spPr>
        <p:txBody>
          <a:bodyPr>
            <a:normAutofit fontScale="92500" lnSpcReduction="20000"/>
          </a:bodyPr>
          <a:lstStyle/>
          <a:p>
            <a:r>
              <a:rPr lang="en-US" dirty="0"/>
              <a:t>The return pump track is normally in what position?</a:t>
            </a:r>
          </a:p>
          <a:p>
            <a:pPr lvl="1"/>
            <a:r>
              <a:rPr lang="en-US" dirty="0"/>
              <a:t>Normally open.</a:t>
            </a:r>
          </a:p>
          <a:p>
            <a:pPr marL="171450" indent="-171450"/>
            <a:r>
              <a:rPr lang="en-US" dirty="0"/>
              <a:t>The return pump track gets its air from?</a:t>
            </a:r>
          </a:p>
          <a:p>
            <a:pPr lvl="1"/>
            <a:r>
              <a:rPr lang="en-US" dirty="0"/>
              <a:t>Saline side manifold </a:t>
            </a:r>
          </a:p>
          <a:p>
            <a:r>
              <a:rPr lang="en-US" dirty="0"/>
              <a:t>What color is the return pump rotor?</a:t>
            </a:r>
          </a:p>
          <a:p>
            <a:pPr lvl="1"/>
            <a:r>
              <a:rPr lang="en-US" dirty="0"/>
              <a:t>Yellow</a:t>
            </a:r>
          </a:p>
          <a:p>
            <a:r>
              <a:rPr lang="en-US" dirty="0"/>
              <a:t>What does the return pump centrifuge pressure sensor do?</a:t>
            </a:r>
          </a:p>
          <a:p>
            <a:pPr lvl="1"/>
            <a:r>
              <a:rPr lang="en-US" dirty="0"/>
              <a:t>It monitors the pressure of the disposable tubing between the return pump and the centrifuge while fluid is flowing into the centrifuge. </a:t>
            </a:r>
          </a:p>
          <a:p>
            <a:r>
              <a:rPr lang="en-US" dirty="0"/>
              <a:t>What does the line sensor do?</a:t>
            </a:r>
          </a:p>
          <a:p>
            <a:pPr lvl="1"/>
            <a:r>
              <a:rPr lang="en-US" dirty="0"/>
              <a:t>It detects hemolysis, when an empty tube becomes filled with plasma, when plasma transitions to buffy coat, or when excess air is present. </a:t>
            </a:r>
          </a:p>
          <a:p>
            <a:pPr lvl="1"/>
            <a:endParaRPr lang="en-US" dirty="0"/>
          </a:p>
          <a:p>
            <a:endParaRPr lang="en-US" dirty="0"/>
          </a:p>
        </p:txBody>
      </p:sp>
    </p:spTree>
    <p:custDataLst>
      <p:tags r:id="rId1"/>
    </p:custDataLst>
    <p:extLst>
      <p:ext uri="{BB962C8B-B14F-4D97-AF65-F5344CB8AC3E}">
        <p14:creationId xmlns:p14="http://schemas.microsoft.com/office/powerpoint/2010/main" val="4217106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5E8492-DFBA-4F2B-A3AA-B0D5AAB6B641}"/>
              </a:ext>
            </a:extLst>
          </p:cNvPr>
          <p:cNvSpPr>
            <a:spLocks noGrp="1"/>
          </p:cNvSpPr>
          <p:nvPr>
            <p:ph type="title"/>
          </p:nvPr>
        </p:nvSpPr>
        <p:spPr>
          <a:xfrm>
            <a:off x="851647" y="2780379"/>
            <a:ext cx="6133353" cy="1149327"/>
          </a:xfrm>
        </p:spPr>
        <p:txBody>
          <a:bodyPr>
            <a:noAutofit/>
          </a:bodyPr>
          <a:lstStyle/>
          <a:p>
            <a:r>
              <a:rPr lang="en-US" dirty="0"/>
              <a:t>Soft Cassette Housing Assembly</a:t>
            </a:r>
          </a:p>
        </p:txBody>
      </p:sp>
      <p:pic>
        <p:nvPicPr>
          <p:cNvPr id="9" name="Picture Placeholder 8">
            <a:extLst>
              <a:ext uri="{FF2B5EF4-FFF2-40B4-BE49-F238E27FC236}">
                <a16:creationId xmlns:a16="http://schemas.microsoft.com/office/drawing/2014/main" id="{523EA175-B6D3-441A-B4E2-1F8AACB39075}"/>
              </a:ext>
            </a:extLst>
          </p:cNvPr>
          <p:cNvPicPr>
            <a:picLocks noGrp="1" noChangeAspect="1"/>
          </p:cNvPicPr>
          <p:nvPr>
            <p:ph type="pic" sz="quarter" idx="13"/>
          </p:nvPr>
        </p:nvPicPr>
        <p:blipFill rotWithShape="1">
          <a:blip r:embed="rId4"/>
          <a:srcRect l="14532" t="175" r="12906" b="503"/>
          <a:stretch/>
        </p:blipFill>
        <p:spPr>
          <a:xfrm>
            <a:off x="7723982" y="1817245"/>
            <a:ext cx="4468018" cy="3079171"/>
          </a:xfrm>
        </p:spPr>
      </p:pic>
      <p:sp>
        <p:nvSpPr>
          <p:cNvPr id="3" name="Slide Number Placeholder 2">
            <a:extLst>
              <a:ext uri="{FF2B5EF4-FFF2-40B4-BE49-F238E27FC236}">
                <a16:creationId xmlns:a16="http://schemas.microsoft.com/office/drawing/2014/main" id="{CAC97F8E-6D08-4501-95CE-FF91CEF363A7}"/>
              </a:ext>
            </a:extLst>
          </p:cNvPr>
          <p:cNvSpPr>
            <a:spLocks noGrp="1"/>
          </p:cNvSpPr>
          <p:nvPr>
            <p:ph type="sldNum" sz="quarter" idx="12"/>
          </p:nvPr>
        </p:nvSpPr>
        <p:spPr/>
        <p:txBody>
          <a:bodyPr/>
          <a:lstStyle/>
          <a:p>
            <a:fld id="{74197F2B-9405-EE44-AB50-79C814953230}" type="slidenum">
              <a:rPr lang="en-US" smtClean="0"/>
              <a:pPr/>
              <a:t>44</a:t>
            </a:fld>
            <a:endParaRPr lang="en-US" dirty="0"/>
          </a:p>
        </p:txBody>
      </p:sp>
    </p:spTree>
    <p:custDataLst>
      <p:tags r:id="rId1"/>
    </p:custDataLst>
    <p:extLst>
      <p:ext uri="{BB962C8B-B14F-4D97-AF65-F5344CB8AC3E}">
        <p14:creationId xmlns:p14="http://schemas.microsoft.com/office/powerpoint/2010/main" val="12168894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DA68D3A-66BF-4A85-ABD7-7287C57CAAED}"/>
              </a:ext>
            </a:extLst>
          </p:cNvPr>
          <p:cNvSpPr>
            <a:spLocks noGrp="1"/>
          </p:cNvSpPr>
          <p:nvPr>
            <p:ph idx="1"/>
          </p:nvPr>
        </p:nvSpPr>
        <p:spPr/>
        <p:txBody>
          <a:bodyPr>
            <a:normAutofit/>
          </a:bodyPr>
          <a:lstStyle/>
          <a:p>
            <a:pPr>
              <a:spcBef>
                <a:spcPts val="0"/>
              </a:spcBef>
              <a:spcAft>
                <a:spcPts val="2400"/>
              </a:spcAft>
            </a:pPr>
            <a:r>
              <a:rPr lang="en-US" dirty="0"/>
              <a:t>Physically identify the major components of soft cassette housing assembly </a:t>
            </a:r>
          </a:p>
          <a:p>
            <a:pPr>
              <a:spcBef>
                <a:spcPts val="0"/>
              </a:spcBef>
              <a:spcAft>
                <a:spcPts val="2400"/>
              </a:spcAft>
            </a:pPr>
            <a:r>
              <a:rPr lang="en-US" dirty="0"/>
              <a:t>Describe the over all function of the soft cassette housing assembly</a:t>
            </a:r>
          </a:p>
          <a:p>
            <a:pPr>
              <a:spcBef>
                <a:spcPts val="0"/>
              </a:spcBef>
              <a:spcAft>
                <a:spcPts val="2400"/>
              </a:spcAft>
            </a:pPr>
            <a:r>
              <a:rPr lang="en-US" dirty="0"/>
              <a:t>Control the soft cassette housing assembly using service software</a:t>
            </a:r>
          </a:p>
          <a:p>
            <a:endParaRPr lang="en-US" dirty="0"/>
          </a:p>
          <a:p>
            <a:endParaRPr lang="en-US" dirty="0"/>
          </a:p>
        </p:txBody>
      </p:sp>
      <p:sp>
        <p:nvSpPr>
          <p:cNvPr id="3" name="Slide Number Placeholder 2">
            <a:extLst>
              <a:ext uri="{FF2B5EF4-FFF2-40B4-BE49-F238E27FC236}">
                <a16:creationId xmlns:a16="http://schemas.microsoft.com/office/drawing/2014/main" id="{59A7926E-C765-4398-AEEF-2645A9B4E296}"/>
              </a:ext>
            </a:extLst>
          </p:cNvPr>
          <p:cNvSpPr>
            <a:spLocks noGrp="1"/>
          </p:cNvSpPr>
          <p:nvPr>
            <p:ph type="sldNum" sz="quarter" idx="12"/>
          </p:nvPr>
        </p:nvSpPr>
        <p:spPr/>
        <p:txBody>
          <a:bodyPr/>
          <a:lstStyle/>
          <a:p>
            <a:fld id="{74197F2B-9405-EE44-AB50-79C814953230}" type="slidenum">
              <a:rPr lang="en-US" smtClean="0"/>
              <a:pPr/>
              <a:t>45</a:t>
            </a:fld>
            <a:endParaRPr lang="en-US" dirty="0"/>
          </a:p>
        </p:txBody>
      </p:sp>
      <p:sp>
        <p:nvSpPr>
          <p:cNvPr id="7" name="Title 6">
            <a:extLst>
              <a:ext uri="{FF2B5EF4-FFF2-40B4-BE49-F238E27FC236}">
                <a16:creationId xmlns:a16="http://schemas.microsoft.com/office/drawing/2014/main" id="{58C2AC36-A783-465C-80B4-EEF2A0DB1DB2}"/>
              </a:ext>
            </a:extLst>
          </p:cNvPr>
          <p:cNvSpPr>
            <a:spLocks noGrp="1"/>
          </p:cNvSpPr>
          <p:nvPr>
            <p:ph type="title"/>
          </p:nvPr>
        </p:nvSpPr>
        <p:spPr/>
        <p:txBody>
          <a:bodyPr>
            <a:normAutofit fontScale="90000"/>
          </a:bodyPr>
          <a:lstStyle/>
          <a:p>
            <a:r>
              <a:rPr lang="en-US" dirty="0"/>
              <a:t>Soft Cassette Housing Assembly Objectives</a:t>
            </a:r>
          </a:p>
        </p:txBody>
      </p:sp>
      <p:sp>
        <p:nvSpPr>
          <p:cNvPr id="11" name="Text Placeholder 10">
            <a:extLst>
              <a:ext uri="{FF2B5EF4-FFF2-40B4-BE49-F238E27FC236}">
                <a16:creationId xmlns:a16="http://schemas.microsoft.com/office/drawing/2014/main" id="{AF4EB364-6AB7-4C22-AA32-48F2AAE3000E}"/>
              </a:ext>
            </a:extLst>
          </p:cNvPr>
          <p:cNvSpPr>
            <a:spLocks noGrp="1"/>
          </p:cNvSpPr>
          <p:nvPr>
            <p:ph type="body" sz="quarter" idx="13"/>
          </p:nvPr>
        </p:nvSpPr>
        <p:spPr/>
        <p:txBody>
          <a:bodyPr/>
          <a:lstStyle/>
          <a:p>
            <a:endParaRPr lang="en-US"/>
          </a:p>
        </p:txBody>
      </p:sp>
      <p:sp>
        <p:nvSpPr>
          <p:cNvPr id="12" name="Text Placeholder 11">
            <a:extLst>
              <a:ext uri="{FF2B5EF4-FFF2-40B4-BE49-F238E27FC236}">
                <a16:creationId xmlns:a16="http://schemas.microsoft.com/office/drawing/2014/main" id="{6368C57D-ADB1-461C-869F-E174E6D5851D}"/>
              </a:ext>
            </a:extLst>
          </p:cNvPr>
          <p:cNvSpPr>
            <a:spLocks noGrp="1"/>
          </p:cNvSpPr>
          <p:nvPr>
            <p:ph type="body" sz="quarter" idx="14"/>
          </p:nvPr>
        </p:nvSpPr>
        <p:spPr/>
        <p:txBody>
          <a:bodyPr>
            <a:normAutofit fontScale="85000" lnSpcReduction="10000"/>
          </a:bodyPr>
          <a:lstStyle/>
          <a:p>
            <a:r>
              <a:rPr lang="en-US" dirty="0"/>
              <a:t>Upon completion of this course, without assistance and using the class reference material, you will be able to:</a:t>
            </a:r>
          </a:p>
        </p:txBody>
      </p:sp>
    </p:spTree>
    <p:custDataLst>
      <p:tags r:id="rId1"/>
    </p:custDataLst>
    <p:extLst>
      <p:ext uri="{BB962C8B-B14F-4D97-AF65-F5344CB8AC3E}">
        <p14:creationId xmlns:p14="http://schemas.microsoft.com/office/powerpoint/2010/main" val="39707481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5277E8C-6C19-4EBB-AEFE-840E2ABB34A8}"/>
              </a:ext>
            </a:extLst>
          </p:cNvPr>
          <p:cNvSpPr>
            <a:spLocks noGrp="1"/>
          </p:cNvSpPr>
          <p:nvPr>
            <p:ph type="sldNum" sz="quarter" idx="12"/>
          </p:nvPr>
        </p:nvSpPr>
        <p:spPr/>
        <p:txBody>
          <a:bodyPr/>
          <a:lstStyle/>
          <a:p>
            <a:fld id="{74197F2B-9405-EE44-AB50-79C814953230}" type="slidenum">
              <a:rPr lang="en-US" smtClean="0"/>
              <a:pPr/>
              <a:t>46</a:t>
            </a:fld>
            <a:endParaRPr lang="en-US" dirty="0"/>
          </a:p>
        </p:txBody>
      </p:sp>
      <p:sp>
        <p:nvSpPr>
          <p:cNvPr id="7" name="Title 6">
            <a:extLst>
              <a:ext uri="{FF2B5EF4-FFF2-40B4-BE49-F238E27FC236}">
                <a16:creationId xmlns:a16="http://schemas.microsoft.com/office/drawing/2014/main" id="{E6BEC5C7-77A4-4F0D-8297-FF42A478C94E}"/>
              </a:ext>
            </a:extLst>
          </p:cNvPr>
          <p:cNvSpPr>
            <a:spLocks noGrp="1"/>
          </p:cNvSpPr>
          <p:nvPr>
            <p:ph type="title"/>
          </p:nvPr>
        </p:nvSpPr>
        <p:spPr/>
        <p:txBody>
          <a:bodyPr/>
          <a:lstStyle/>
          <a:p>
            <a:r>
              <a:rPr lang="en-US" dirty="0"/>
              <a:t>Soft Cassette Housing Assembly</a:t>
            </a:r>
          </a:p>
        </p:txBody>
      </p:sp>
      <p:pic>
        <p:nvPicPr>
          <p:cNvPr id="6" name="Picture 5" descr="A picture containing wall, indoor&#10;&#10;Description automatically generated">
            <a:extLst>
              <a:ext uri="{FF2B5EF4-FFF2-40B4-BE49-F238E27FC236}">
                <a16:creationId xmlns:a16="http://schemas.microsoft.com/office/drawing/2014/main" id="{1E16067B-7239-4C3D-8ABF-D48024080771}"/>
              </a:ext>
            </a:extLst>
          </p:cNvPr>
          <p:cNvPicPr>
            <a:picLocks noChangeAspect="1"/>
          </p:cNvPicPr>
          <p:nvPr/>
        </p:nvPicPr>
        <p:blipFill>
          <a:blip r:embed="rId4"/>
          <a:stretch>
            <a:fillRect/>
          </a:stretch>
        </p:blipFill>
        <p:spPr>
          <a:xfrm rot="10800000">
            <a:off x="8297692" y="55430"/>
            <a:ext cx="3782354" cy="2529920"/>
          </a:xfrm>
          <a:prstGeom prst="rect">
            <a:avLst/>
          </a:prstGeom>
        </p:spPr>
      </p:pic>
      <p:pic>
        <p:nvPicPr>
          <p:cNvPr id="2" name="Picture 1">
            <a:extLst>
              <a:ext uri="{FF2B5EF4-FFF2-40B4-BE49-F238E27FC236}">
                <a16:creationId xmlns:a16="http://schemas.microsoft.com/office/drawing/2014/main" id="{4620CB0F-4394-4968-9AD8-AC0D811D1E53}"/>
              </a:ext>
            </a:extLst>
          </p:cNvPr>
          <p:cNvPicPr>
            <a:picLocks noChangeAspect="1"/>
          </p:cNvPicPr>
          <p:nvPr/>
        </p:nvPicPr>
        <p:blipFill>
          <a:blip r:embed="rId5"/>
          <a:stretch>
            <a:fillRect/>
          </a:stretch>
        </p:blipFill>
        <p:spPr>
          <a:xfrm>
            <a:off x="293366" y="1416333"/>
            <a:ext cx="2320776" cy="2400658"/>
          </a:xfrm>
          <a:prstGeom prst="rect">
            <a:avLst/>
          </a:prstGeom>
        </p:spPr>
      </p:pic>
      <p:pic>
        <p:nvPicPr>
          <p:cNvPr id="4" name="Picture 3">
            <a:extLst>
              <a:ext uri="{FF2B5EF4-FFF2-40B4-BE49-F238E27FC236}">
                <a16:creationId xmlns:a16="http://schemas.microsoft.com/office/drawing/2014/main" id="{E6F26085-01E2-4158-A5DD-41433C55A73E}"/>
              </a:ext>
            </a:extLst>
          </p:cNvPr>
          <p:cNvPicPr>
            <a:picLocks noChangeAspect="1"/>
          </p:cNvPicPr>
          <p:nvPr/>
        </p:nvPicPr>
        <p:blipFill>
          <a:blip r:embed="rId6"/>
          <a:stretch>
            <a:fillRect/>
          </a:stretch>
        </p:blipFill>
        <p:spPr>
          <a:xfrm>
            <a:off x="150979" y="4349669"/>
            <a:ext cx="2309813" cy="1547813"/>
          </a:xfrm>
          <a:prstGeom prst="rect">
            <a:avLst/>
          </a:prstGeom>
        </p:spPr>
      </p:pic>
      <p:pic>
        <p:nvPicPr>
          <p:cNvPr id="5" name="Picture 4">
            <a:extLst>
              <a:ext uri="{FF2B5EF4-FFF2-40B4-BE49-F238E27FC236}">
                <a16:creationId xmlns:a16="http://schemas.microsoft.com/office/drawing/2014/main" id="{1DD34631-48B7-414D-BADE-4E9E1683BF42}"/>
              </a:ext>
            </a:extLst>
          </p:cNvPr>
          <p:cNvPicPr>
            <a:picLocks noChangeAspect="1"/>
          </p:cNvPicPr>
          <p:nvPr/>
        </p:nvPicPr>
        <p:blipFill>
          <a:blip r:embed="rId7"/>
          <a:stretch>
            <a:fillRect/>
          </a:stretch>
        </p:blipFill>
        <p:spPr>
          <a:xfrm>
            <a:off x="3114473" y="1149290"/>
            <a:ext cx="7505989" cy="5388771"/>
          </a:xfrm>
          <a:prstGeom prst="rect">
            <a:avLst/>
          </a:prstGeom>
        </p:spPr>
      </p:pic>
    </p:spTree>
    <p:custDataLst>
      <p:tags r:id="rId1"/>
    </p:custDataLst>
    <p:extLst>
      <p:ext uri="{BB962C8B-B14F-4D97-AF65-F5344CB8AC3E}">
        <p14:creationId xmlns:p14="http://schemas.microsoft.com/office/powerpoint/2010/main" val="8095035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A7926E-C765-4398-AEEF-2645A9B4E296}"/>
              </a:ext>
            </a:extLst>
          </p:cNvPr>
          <p:cNvSpPr>
            <a:spLocks noGrp="1"/>
          </p:cNvSpPr>
          <p:nvPr>
            <p:ph type="sldNum" sz="quarter" idx="12"/>
          </p:nvPr>
        </p:nvSpPr>
        <p:spPr/>
        <p:txBody>
          <a:bodyPr/>
          <a:lstStyle/>
          <a:p>
            <a:fld id="{74197F2B-9405-EE44-AB50-79C814953230}" type="slidenum">
              <a:rPr lang="en-US" smtClean="0"/>
              <a:pPr/>
              <a:t>47</a:t>
            </a:fld>
            <a:endParaRPr lang="en-US" dirty="0"/>
          </a:p>
        </p:txBody>
      </p:sp>
      <p:sp>
        <p:nvSpPr>
          <p:cNvPr id="7" name="Title 6">
            <a:extLst>
              <a:ext uri="{FF2B5EF4-FFF2-40B4-BE49-F238E27FC236}">
                <a16:creationId xmlns:a16="http://schemas.microsoft.com/office/drawing/2014/main" id="{58C2AC36-A783-465C-80B4-EEF2A0DB1DB2}"/>
              </a:ext>
            </a:extLst>
          </p:cNvPr>
          <p:cNvSpPr>
            <a:spLocks noGrp="1"/>
          </p:cNvSpPr>
          <p:nvPr>
            <p:ph type="title"/>
          </p:nvPr>
        </p:nvSpPr>
        <p:spPr/>
        <p:txBody>
          <a:bodyPr>
            <a:normAutofit/>
          </a:bodyPr>
          <a:lstStyle/>
          <a:p>
            <a:r>
              <a:rPr lang="en-US" dirty="0"/>
              <a:t>Soft Cassette Housing Assembly workshop Discussion  </a:t>
            </a:r>
          </a:p>
        </p:txBody>
      </p:sp>
      <p:sp>
        <p:nvSpPr>
          <p:cNvPr id="12" name="Text Placeholder 11">
            <a:extLst>
              <a:ext uri="{FF2B5EF4-FFF2-40B4-BE49-F238E27FC236}">
                <a16:creationId xmlns:a16="http://schemas.microsoft.com/office/drawing/2014/main" id="{6368C57D-ADB1-461C-869F-E174E6D5851D}"/>
              </a:ext>
            </a:extLst>
          </p:cNvPr>
          <p:cNvSpPr>
            <a:spLocks noGrp="1"/>
          </p:cNvSpPr>
          <p:nvPr>
            <p:ph type="body" sz="quarter" idx="13"/>
          </p:nvPr>
        </p:nvSpPr>
        <p:spPr/>
        <p:txBody>
          <a:bodyPr/>
          <a:lstStyle/>
          <a:p>
            <a:r>
              <a:rPr lang="en-US" dirty="0"/>
              <a:t>Upon completion of this module, you will be able to:</a:t>
            </a:r>
          </a:p>
        </p:txBody>
      </p:sp>
      <p:sp>
        <p:nvSpPr>
          <p:cNvPr id="8" name="Content Placeholder 9">
            <a:extLst>
              <a:ext uri="{FF2B5EF4-FFF2-40B4-BE49-F238E27FC236}">
                <a16:creationId xmlns:a16="http://schemas.microsoft.com/office/drawing/2014/main" id="{34659691-0B3F-4EF2-965E-1AA2E228A76E}"/>
              </a:ext>
            </a:extLst>
          </p:cNvPr>
          <p:cNvSpPr>
            <a:spLocks noGrp="1"/>
          </p:cNvSpPr>
          <p:nvPr>
            <p:ph idx="1"/>
          </p:nvPr>
        </p:nvSpPr>
        <p:spPr>
          <a:xfrm>
            <a:off x="365766" y="1595120"/>
            <a:ext cx="11328386" cy="4581843"/>
          </a:xfrm>
        </p:spPr>
        <p:txBody>
          <a:bodyPr/>
          <a:lstStyle/>
          <a:p>
            <a:pPr marL="0" indent="0">
              <a:buNone/>
            </a:pPr>
            <a:r>
              <a:rPr lang="en-US" u="sng" dirty="0"/>
              <a:t>What we are going to do:</a:t>
            </a:r>
          </a:p>
          <a:p>
            <a:r>
              <a:rPr lang="en-US" dirty="0"/>
              <a:t>Remove soft cassette housing module</a:t>
            </a:r>
          </a:p>
          <a:p>
            <a:r>
              <a:rPr lang="en-US" dirty="0"/>
              <a:t>Remove and replace actuators</a:t>
            </a:r>
          </a:p>
          <a:p>
            <a:r>
              <a:rPr lang="en-US" dirty="0"/>
              <a:t>Remove and replace APS</a:t>
            </a:r>
          </a:p>
          <a:p>
            <a:r>
              <a:rPr lang="en-US" dirty="0"/>
              <a:t>Replace soft cassette housing module</a:t>
            </a:r>
          </a:p>
          <a:p>
            <a:r>
              <a:rPr lang="en-US" dirty="0"/>
              <a:t>Use your resources to answer questions</a:t>
            </a:r>
          </a:p>
          <a:p>
            <a:r>
              <a:rPr lang="en-US" dirty="0"/>
              <a:t>Use service software to control the system</a:t>
            </a:r>
          </a:p>
          <a:p>
            <a:endParaRPr lang="en-US" dirty="0"/>
          </a:p>
          <a:p>
            <a:endParaRPr lang="en-US" dirty="0"/>
          </a:p>
        </p:txBody>
      </p:sp>
    </p:spTree>
    <p:custDataLst>
      <p:tags r:id="rId1"/>
    </p:custDataLst>
    <p:extLst>
      <p:ext uri="{BB962C8B-B14F-4D97-AF65-F5344CB8AC3E}">
        <p14:creationId xmlns:p14="http://schemas.microsoft.com/office/powerpoint/2010/main" val="511181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47A6D63-EDFE-49BD-B710-A1D6DA81AF9B}"/>
              </a:ext>
            </a:extLst>
          </p:cNvPr>
          <p:cNvSpPr>
            <a:spLocks noGrp="1"/>
          </p:cNvSpPr>
          <p:nvPr>
            <p:ph type="title"/>
          </p:nvPr>
        </p:nvSpPr>
        <p:spPr>
          <a:xfrm>
            <a:off x="851647" y="2780379"/>
            <a:ext cx="6864999" cy="1149327"/>
          </a:xfrm>
        </p:spPr>
        <p:txBody>
          <a:bodyPr>
            <a:normAutofit fontScale="90000"/>
          </a:bodyPr>
          <a:lstStyle/>
          <a:p>
            <a:r>
              <a:rPr lang="en-US" dirty="0"/>
              <a:t>Soft Cassette Housing Assembly Workshop #5</a:t>
            </a:r>
          </a:p>
        </p:txBody>
      </p:sp>
      <p:sp>
        <p:nvSpPr>
          <p:cNvPr id="3" name="Slide Number Placeholder 2">
            <a:extLst>
              <a:ext uri="{FF2B5EF4-FFF2-40B4-BE49-F238E27FC236}">
                <a16:creationId xmlns:a16="http://schemas.microsoft.com/office/drawing/2014/main" id="{FCB501CB-649E-4ED7-9789-7FDF979D3C9C}"/>
              </a:ext>
            </a:extLst>
          </p:cNvPr>
          <p:cNvSpPr>
            <a:spLocks noGrp="1"/>
          </p:cNvSpPr>
          <p:nvPr>
            <p:ph type="sldNum" sz="quarter" idx="12"/>
          </p:nvPr>
        </p:nvSpPr>
        <p:spPr/>
        <p:txBody>
          <a:bodyPr/>
          <a:lstStyle/>
          <a:p>
            <a:fld id="{74197F2B-9405-EE44-AB50-79C814953230}" type="slidenum">
              <a:rPr lang="en-US" smtClean="0"/>
              <a:pPr/>
              <a:t>48</a:t>
            </a:fld>
            <a:endParaRPr lang="en-US" dirty="0"/>
          </a:p>
        </p:txBody>
      </p:sp>
      <p:pic>
        <p:nvPicPr>
          <p:cNvPr id="9" name="Picture Placeholder 8">
            <a:extLst>
              <a:ext uri="{FF2B5EF4-FFF2-40B4-BE49-F238E27FC236}">
                <a16:creationId xmlns:a16="http://schemas.microsoft.com/office/drawing/2014/main" id="{24274795-4EC8-412B-ACFE-B5AF8F97F797}"/>
              </a:ext>
            </a:extLst>
          </p:cNvPr>
          <p:cNvPicPr>
            <a:picLocks noGrp="1" noChangeAspect="1"/>
          </p:cNvPicPr>
          <p:nvPr>
            <p:ph type="pic" sz="quarter" idx="13"/>
          </p:nvPr>
        </p:nvPicPr>
        <p:blipFill rotWithShape="1">
          <a:blip r:embed="rId4"/>
          <a:srcRect l="14532" t="175" r="12906" b="503"/>
          <a:stretch/>
        </p:blipFill>
        <p:spPr>
          <a:xfrm>
            <a:off x="7723982" y="1817245"/>
            <a:ext cx="4468018" cy="3079171"/>
          </a:xfrm>
        </p:spPr>
      </p:pic>
    </p:spTree>
    <p:custDataLst>
      <p:tags r:id="rId1"/>
    </p:custDataLst>
    <p:extLst>
      <p:ext uri="{BB962C8B-B14F-4D97-AF65-F5344CB8AC3E}">
        <p14:creationId xmlns:p14="http://schemas.microsoft.com/office/powerpoint/2010/main" val="17656224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CF7A8DE-3C56-4FA4-A185-44D0CAE0A989}"/>
              </a:ext>
            </a:extLst>
          </p:cNvPr>
          <p:cNvSpPr>
            <a:spLocks noGrp="1"/>
          </p:cNvSpPr>
          <p:nvPr>
            <p:ph type="sldNum" sz="quarter" idx="12"/>
          </p:nvPr>
        </p:nvSpPr>
        <p:spPr/>
        <p:txBody>
          <a:bodyPr/>
          <a:lstStyle/>
          <a:p>
            <a:fld id="{74197F2B-9405-EE44-AB50-79C814953230}" type="slidenum">
              <a:rPr lang="en-US" smtClean="0"/>
              <a:pPr/>
              <a:t>49</a:t>
            </a:fld>
            <a:endParaRPr lang="en-US" dirty="0"/>
          </a:p>
        </p:txBody>
      </p:sp>
      <p:sp>
        <p:nvSpPr>
          <p:cNvPr id="5" name="Title 4">
            <a:extLst>
              <a:ext uri="{FF2B5EF4-FFF2-40B4-BE49-F238E27FC236}">
                <a16:creationId xmlns:a16="http://schemas.microsoft.com/office/drawing/2014/main" id="{FA2DF059-3BA7-44D8-B1E0-3682A45DD0A2}"/>
              </a:ext>
            </a:extLst>
          </p:cNvPr>
          <p:cNvSpPr>
            <a:spLocks noGrp="1"/>
          </p:cNvSpPr>
          <p:nvPr>
            <p:ph type="title"/>
          </p:nvPr>
        </p:nvSpPr>
        <p:spPr/>
        <p:txBody>
          <a:bodyPr/>
          <a:lstStyle/>
          <a:p>
            <a:r>
              <a:rPr lang="en-US" dirty="0"/>
              <a:t>Soft Cassette Housing Assembly Review</a:t>
            </a:r>
          </a:p>
        </p:txBody>
      </p:sp>
      <p:sp>
        <p:nvSpPr>
          <p:cNvPr id="7" name="Text Placeholder 6">
            <a:extLst>
              <a:ext uri="{FF2B5EF4-FFF2-40B4-BE49-F238E27FC236}">
                <a16:creationId xmlns:a16="http://schemas.microsoft.com/office/drawing/2014/main" id="{256AF402-35CE-4D03-B80C-A582D319C2A7}"/>
              </a:ext>
            </a:extLst>
          </p:cNvPr>
          <p:cNvSpPr>
            <a:spLocks noGrp="1"/>
          </p:cNvSpPr>
          <p:nvPr>
            <p:ph type="body" sz="quarter" idx="13"/>
          </p:nvPr>
        </p:nvSpPr>
        <p:spPr/>
        <p:txBody>
          <a:bodyPr/>
          <a:lstStyle/>
          <a:p>
            <a:endParaRPr lang="en-US"/>
          </a:p>
        </p:txBody>
      </p:sp>
      <p:sp>
        <p:nvSpPr>
          <p:cNvPr id="8" name="Content Placeholder 5">
            <a:extLst>
              <a:ext uri="{FF2B5EF4-FFF2-40B4-BE49-F238E27FC236}">
                <a16:creationId xmlns:a16="http://schemas.microsoft.com/office/drawing/2014/main" id="{55DB2A57-41A0-4F5D-83A3-2F235258F4D5}"/>
              </a:ext>
            </a:extLst>
          </p:cNvPr>
          <p:cNvSpPr>
            <a:spLocks noGrp="1"/>
          </p:cNvSpPr>
          <p:nvPr>
            <p:ph idx="1"/>
          </p:nvPr>
        </p:nvSpPr>
        <p:spPr>
          <a:xfrm>
            <a:off x="365125" y="1595438"/>
            <a:ext cx="11328400" cy="4581525"/>
          </a:xfrm>
        </p:spPr>
        <p:txBody>
          <a:bodyPr/>
          <a:lstStyle/>
          <a:p>
            <a:r>
              <a:rPr lang="en-US" dirty="0"/>
              <a:t>What is the state of the valves during normal operation during the draw cycle?</a:t>
            </a:r>
          </a:p>
          <a:p>
            <a:pPr lvl="1"/>
            <a:r>
              <a:rPr lang="en-US" dirty="0"/>
              <a:t>The draw valve will be opened, and the top and bottom return valve will be closed.</a:t>
            </a:r>
          </a:p>
          <a:p>
            <a:pPr marL="171450" indent="-171450"/>
            <a:r>
              <a:rPr lang="en-US" dirty="0"/>
              <a:t>What is the state of the valves during normal operation during the rinse-back cycle?</a:t>
            </a:r>
          </a:p>
          <a:p>
            <a:pPr lvl="1"/>
            <a:r>
              <a:rPr lang="en-US" dirty="0"/>
              <a:t>The draw valve will be closed, and the top and bottom return valve will be opened.</a:t>
            </a:r>
          </a:p>
          <a:p>
            <a:r>
              <a:rPr lang="en-US" dirty="0"/>
              <a:t>Where does the soft cassette housing air manifold subassembly get its air from?</a:t>
            </a:r>
          </a:p>
          <a:p>
            <a:pPr lvl="1"/>
            <a:r>
              <a:rPr lang="en-US" dirty="0"/>
              <a:t>AC side manifold</a:t>
            </a:r>
          </a:p>
          <a:p>
            <a:r>
              <a:rPr lang="en-US" dirty="0"/>
              <a:t>What is the purpose of the donor line fluid detector?</a:t>
            </a:r>
          </a:p>
          <a:p>
            <a:pPr lvl="1"/>
            <a:r>
              <a:rPr lang="en-US" dirty="0"/>
              <a:t>detects entrained air in fluid returning to the donor</a:t>
            </a:r>
          </a:p>
          <a:p>
            <a:pPr lvl="1"/>
            <a:endParaRPr lang="en-US" dirty="0"/>
          </a:p>
          <a:p>
            <a:endParaRPr lang="en-US" dirty="0"/>
          </a:p>
        </p:txBody>
      </p:sp>
    </p:spTree>
    <p:custDataLst>
      <p:tags r:id="rId1"/>
    </p:custDataLst>
    <p:extLst>
      <p:ext uri="{BB962C8B-B14F-4D97-AF65-F5344CB8AC3E}">
        <p14:creationId xmlns:p14="http://schemas.microsoft.com/office/powerpoint/2010/main" val="305289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8B3691E-69F4-494D-8D90-F2C8FA143123}"/>
              </a:ext>
            </a:extLst>
          </p:cNvPr>
          <p:cNvSpPr>
            <a:spLocks noGrp="1"/>
          </p:cNvSpPr>
          <p:nvPr>
            <p:ph idx="1"/>
          </p:nvPr>
        </p:nvSpPr>
        <p:spPr/>
        <p:txBody>
          <a:bodyPr/>
          <a:lstStyle/>
          <a:p>
            <a:r>
              <a:rPr lang="en-US" dirty="0"/>
              <a:t>The references used in this class will be the same references you will use when working on the Rika device.</a:t>
            </a:r>
          </a:p>
          <a:p>
            <a:pPr lvl="1"/>
            <a:r>
              <a:rPr lang="en-US" dirty="0"/>
              <a:t>Service Manual</a:t>
            </a:r>
          </a:p>
          <a:p>
            <a:pPr lvl="1"/>
            <a:r>
              <a:rPr lang="en-US" dirty="0"/>
              <a:t>Remove and Replace instructions</a:t>
            </a:r>
          </a:p>
          <a:p>
            <a:pPr lvl="1"/>
            <a:r>
              <a:rPr lang="en-US" dirty="0"/>
              <a:t>IQ, OQ, and PQ</a:t>
            </a:r>
          </a:p>
          <a:p>
            <a:pPr lvl="1"/>
            <a:r>
              <a:rPr lang="en-US" dirty="0"/>
              <a:t>Visual Spare Parts</a:t>
            </a:r>
          </a:p>
          <a:p>
            <a:pPr lvl="1"/>
            <a:r>
              <a:rPr lang="en-US" dirty="0"/>
              <a:t>Service Messages</a:t>
            </a:r>
          </a:p>
          <a:p>
            <a:pPr lvl="1"/>
            <a:r>
              <a:rPr lang="en-US" dirty="0"/>
              <a:t>Job aids</a:t>
            </a:r>
          </a:p>
          <a:p>
            <a:pPr lvl="1"/>
            <a:r>
              <a:rPr lang="en-US" dirty="0"/>
              <a:t>STS</a:t>
            </a:r>
          </a:p>
          <a:p>
            <a:pPr lvl="1"/>
            <a:r>
              <a:rPr lang="en-US" dirty="0"/>
              <a:t>Your peers</a:t>
            </a:r>
          </a:p>
          <a:p>
            <a:pPr lvl="1"/>
            <a:endParaRPr lang="en-US" dirty="0"/>
          </a:p>
        </p:txBody>
      </p:sp>
      <p:sp>
        <p:nvSpPr>
          <p:cNvPr id="3" name="Slide Number Placeholder 2">
            <a:extLst>
              <a:ext uri="{FF2B5EF4-FFF2-40B4-BE49-F238E27FC236}">
                <a16:creationId xmlns:a16="http://schemas.microsoft.com/office/drawing/2014/main" id="{7C799C16-A280-4BF8-BF0F-32EB2134C2FF}"/>
              </a:ext>
            </a:extLst>
          </p:cNvPr>
          <p:cNvSpPr>
            <a:spLocks noGrp="1"/>
          </p:cNvSpPr>
          <p:nvPr>
            <p:ph type="sldNum" sz="quarter" idx="12"/>
          </p:nvPr>
        </p:nvSpPr>
        <p:spPr/>
        <p:txBody>
          <a:bodyPr/>
          <a:lstStyle/>
          <a:p>
            <a:fld id="{74197F2B-9405-EE44-AB50-79C814953230}" type="slidenum">
              <a:rPr lang="en-US" smtClean="0"/>
              <a:pPr/>
              <a:t>5</a:t>
            </a:fld>
            <a:endParaRPr lang="en-US" dirty="0"/>
          </a:p>
        </p:txBody>
      </p:sp>
      <p:sp>
        <p:nvSpPr>
          <p:cNvPr id="7" name="Title 6">
            <a:extLst>
              <a:ext uri="{FF2B5EF4-FFF2-40B4-BE49-F238E27FC236}">
                <a16:creationId xmlns:a16="http://schemas.microsoft.com/office/drawing/2014/main" id="{53A61F0D-9629-4184-B8A3-FF853BDDEDEC}"/>
              </a:ext>
            </a:extLst>
          </p:cNvPr>
          <p:cNvSpPr>
            <a:spLocks noGrp="1"/>
          </p:cNvSpPr>
          <p:nvPr>
            <p:ph type="title"/>
          </p:nvPr>
        </p:nvSpPr>
        <p:spPr/>
        <p:txBody>
          <a:bodyPr/>
          <a:lstStyle/>
          <a:p>
            <a:r>
              <a:rPr lang="en-US" dirty="0"/>
              <a:t>Class Resources</a:t>
            </a:r>
          </a:p>
        </p:txBody>
      </p:sp>
      <p:sp>
        <p:nvSpPr>
          <p:cNvPr id="9" name="Text Placeholder 8">
            <a:extLst>
              <a:ext uri="{FF2B5EF4-FFF2-40B4-BE49-F238E27FC236}">
                <a16:creationId xmlns:a16="http://schemas.microsoft.com/office/drawing/2014/main" id="{C166A100-3C0D-4077-92E2-3F67B09F11C4}"/>
              </a:ext>
            </a:extLst>
          </p:cNvPr>
          <p:cNvSpPr>
            <a:spLocks noGrp="1"/>
          </p:cNvSpPr>
          <p:nvPr>
            <p:ph type="body" sz="quarter" idx="13"/>
          </p:nvPr>
        </p:nvSpPr>
        <p:spPr/>
        <p:txBody>
          <a:bodyPr/>
          <a:lstStyle/>
          <a:p>
            <a:endParaRPr lang="en-US"/>
          </a:p>
        </p:txBody>
      </p:sp>
    </p:spTree>
    <p:custDataLst>
      <p:tags r:id="rId1"/>
    </p:custDataLst>
    <p:extLst>
      <p:ext uri="{BB962C8B-B14F-4D97-AF65-F5344CB8AC3E}">
        <p14:creationId xmlns:p14="http://schemas.microsoft.com/office/powerpoint/2010/main" val="39072847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5E8492-DFBA-4F2B-A3AA-B0D5AAB6B641}"/>
              </a:ext>
            </a:extLst>
          </p:cNvPr>
          <p:cNvSpPr>
            <a:spLocks noGrp="1"/>
          </p:cNvSpPr>
          <p:nvPr>
            <p:ph type="title"/>
          </p:nvPr>
        </p:nvSpPr>
        <p:spPr>
          <a:xfrm>
            <a:off x="851647" y="2780379"/>
            <a:ext cx="6133353" cy="1149327"/>
          </a:xfrm>
        </p:spPr>
        <p:txBody>
          <a:bodyPr>
            <a:noAutofit/>
          </a:bodyPr>
          <a:lstStyle/>
          <a:p>
            <a:r>
              <a:rPr lang="en-US" dirty="0"/>
              <a:t>Dual-Valve Assembly</a:t>
            </a:r>
          </a:p>
        </p:txBody>
      </p:sp>
      <p:pic>
        <p:nvPicPr>
          <p:cNvPr id="9" name="Picture Placeholder 8">
            <a:extLst>
              <a:ext uri="{FF2B5EF4-FFF2-40B4-BE49-F238E27FC236}">
                <a16:creationId xmlns:a16="http://schemas.microsoft.com/office/drawing/2014/main" id="{523EA175-B6D3-441A-B4E2-1F8AACB39075}"/>
              </a:ext>
            </a:extLst>
          </p:cNvPr>
          <p:cNvPicPr>
            <a:picLocks noGrp="1" noChangeAspect="1"/>
          </p:cNvPicPr>
          <p:nvPr>
            <p:ph type="pic" sz="quarter" idx="13"/>
          </p:nvPr>
        </p:nvPicPr>
        <p:blipFill rotWithShape="1">
          <a:blip r:embed="rId4"/>
          <a:srcRect l="17597" r="408" b="819"/>
          <a:stretch/>
        </p:blipFill>
        <p:spPr>
          <a:xfrm>
            <a:off x="7700964" y="1814040"/>
            <a:ext cx="4491036" cy="3081810"/>
          </a:xfrm>
        </p:spPr>
      </p:pic>
      <p:sp>
        <p:nvSpPr>
          <p:cNvPr id="3" name="Slide Number Placeholder 2">
            <a:extLst>
              <a:ext uri="{FF2B5EF4-FFF2-40B4-BE49-F238E27FC236}">
                <a16:creationId xmlns:a16="http://schemas.microsoft.com/office/drawing/2014/main" id="{CAC97F8E-6D08-4501-95CE-FF91CEF363A7}"/>
              </a:ext>
            </a:extLst>
          </p:cNvPr>
          <p:cNvSpPr>
            <a:spLocks noGrp="1"/>
          </p:cNvSpPr>
          <p:nvPr>
            <p:ph type="sldNum" sz="quarter" idx="12"/>
          </p:nvPr>
        </p:nvSpPr>
        <p:spPr/>
        <p:txBody>
          <a:bodyPr/>
          <a:lstStyle/>
          <a:p>
            <a:fld id="{74197F2B-9405-EE44-AB50-79C814953230}" type="slidenum">
              <a:rPr lang="en-US" smtClean="0"/>
              <a:pPr/>
              <a:t>50</a:t>
            </a:fld>
            <a:endParaRPr lang="en-US" dirty="0"/>
          </a:p>
        </p:txBody>
      </p:sp>
    </p:spTree>
    <p:custDataLst>
      <p:tags r:id="rId1"/>
    </p:custDataLst>
    <p:extLst>
      <p:ext uri="{BB962C8B-B14F-4D97-AF65-F5344CB8AC3E}">
        <p14:creationId xmlns:p14="http://schemas.microsoft.com/office/powerpoint/2010/main" val="7355894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DA68D3A-66BF-4A85-ABD7-7287C57CAAED}"/>
              </a:ext>
            </a:extLst>
          </p:cNvPr>
          <p:cNvSpPr>
            <a:spLocks noGrp="1"/>
          </p:cNvSpPr>
          <p:nvPr>
            <p:ph idx="1"/>
          </p:nvPr>
        </p:nvSpPr>
        <p:spPr/>
        <p:txBody>
          <a:bodyPr>
            <a:normAutofit/>
          </a:bodyPr>
          <a:lstStyle/>
          <a:p>
            <a:pPr>
              <a:spcBef>
                <a:spcPts val="0"/>
              </a:spcBef>
              <a:spcAft>
                <a:spcPts val="2400"/>
              </a:spcAft>
            </a:pPr>
            <a:r>
              <a:rPr lang="en-US" dirty="0"/>
              <a:t>Physically identify the major components of the dual-valve assembly</a:t>
            </a:r>
          </a:p>
          <a:p>
            <a:pPr>
              <a:spcBef>
                <a:spcPts val="0"/>
              </a:spcBef>
              <a:spcAft>
                <a:spcPts val="2400"/>
              </a:spcAft>
            </a:pPr>
            <a:r>
              <a:rPr lang="en-US" dirty="0"/>
              <a:t>Describe the over all function of the dual-valve assembly</a:t>
            </a:r>
          </a:p>
          <a:p>
            <a:pPr>
              <a:spcBef>
                <a:spcPts val="0"/>
              </a:spcBef>
              <a:spcAft>
                <a:spcPts val="2400"/>
              </a:spcAft>
            </a:pPr>
            <a:r>
              <a:rPr lang="en-US" dirty="0"/>
              <a:t>Physically identify the secondary functions of the dual-valve assembly</a:t>
            </a:r>
          </a:p>
          <a:p>
            <a:pPr>
              <a:spcBef>
                <a:spcPts val="0"/>
              </a:spcBef>
              <a:spcAft>
                <a:spcPts val="2400"/>
              </a:spcAft>
            </a:pPr>
            <a:r>
              <a:rPr lang="en-US" dirty="0"/>
              <a:t>Control the dual-valve assembly using service software</a:t>
            </a:r>
          </a:p>
        </p:txBody>
      </p:sp>
      <p:sp>
        <p:nvSpPr>
          <p:cNvPr id="3" name="Slide Number Placeholder 2">
            <a:extLst>
              <a:ext uri="{FF2B5EF4-FFF2-40B4-BE49-F238E27FC236}">
                <a16:creationId xmlns:a16="http://schemas.microsoft.com/office/drawing/2014/main" id="{59A7926E-C765-4398-AEEF-2645A9B4E296}"/>
              </a:ext>
            </a:extLst>
          </p:cNvPr>
          <p:cNvSpPr>
            <a:spLocks noGrp="1"/>
          </p:cNvSpPr>
          <p:nvPr>
            <p:ph type="sldNum" sz="quarter" idx="12"/>
          </p:nvPr>
        </p:nvSpPr>
        <p:spPr/>
        <p:txBody>
          <a:bodyPr/>
          <a:lstStyle/>
          <a:p>
            <a:fld id="{74197F2B-9405-EE44-AB50-79C814953230}" type="slidenum">
              <a:rPr lang="en-US" smtClean="0"/>
              <a:pPr/>
              <a:t>51</a:t>
            </a:fld>
            <a:endParaRPr lang="en-US" dirty="0"/>
          </a:p>
        </p:txBody>
      </p:sp>
      <p:sp>
        <p:nvSpPr>
          <p:cNvPr id="7" name="Title 6">
            <a:extLst>
              <a:ext uri="{FF2B5EF4-FFF2-40B4-BE49-F238E27FC236}">
                <a16:creationId xmlns:a16="http://schemas.microsoft.com/office/drawing/2014/main" id="{58C2AC36-A783-465C-80B4-EEF2A0DB1DB2}"/>
              </a:ext>
            </a:extLst>
          </p:cNvPr>
          <p:cNvSpPr>
            <a:spLocks noGrp="1"/>
          </p:cNvSpPr>
          <p:nvPr>
            <p:ph type="title"/>
          </p:nvPr>
        </p:nvSpPr>
        <p:spPr/>
        <p:txBody>
          <a:bodyPr>
            <a:normAutofit fontScale="90000"/>
          </a:bodyPr>
          <a:lstStyle/>
          <a:p>
            <a:r>
              <a:rPr lang="en-US" dirty="0"/>
              <a:t>Dual-Valve Assembly Objectives</a:t>
            </a:r>
          </a:p>
        </p:txBody>
      </p:sp>
      <p:sp>
        <p:nvSpPr>
          <p:cNvPr id="11" name="Text Placeholder 10">
            <a:extLst>
              <a:ext uri="{FF2B5EF4-FFF2-40B4-BE49-F238E27FC236}">
                <a16:creationId xmlns:a16="http://schemas.microsoft.com/office/drawing/2014/main" id="{AF4EB364-6AB7-4C22-AA32-48F2AAE3000E}"/>
              </a:ext>
            </a:extLst>
          </p:cNvPr>
          <p:cNvSpPr>
            <a:spLocks noGrp="1"/>
          </p:cNvSpPr>
          <p:nvPr>
            <p:ph type="body" sz="quarter" idx="13"/>
          </p:nvPr>
        </p:nvSpPr>
        <p:spPr/>
        <p:txBody>
          <a:bodyPr/>
          <a:lstStyle/>
          <a:p>
            <a:endParaRPr lang="en-US"/>
          </a:p>
        </p:txBody>
      </p:sp>
      <p:sp>
        <p:nvSpPr>
          <p:cNvPr id="12" name="Text Placeholder 11">
            <a:extLst>
              <a:ext uri="{FF2B5EF4-FFF2-40B4-BE49-F238E27FC236}">
                <a16:creationId xmlns:a16="http://schemas.microsoft.com/office/drawing/2014/main" id="{6368C57D-ADB1-461C-869F-E174E6D5851D}"/>
              </a:ext>
            </a:extLst>
          </p:cNvPr>
          <p:cNvSpPr>
            <a:spLocks noGrp="1"/>
          </p:cNvSpPr>
          <p:nvPr>
            <p:ph type="body" sz="quarter" idx="14"/>
          </p:nvPr>
        </p:nvSpPr>
        <p:spPr/>
        <p:txBody>
          <a:bodyPr>
            <a:normAutofit fontScale="85000" lnSpcReduction="10000"/>
          </a:bodyPr>
          <a:lstStyle/>
          <a:p>
            <a:r>
              <a:rPr lang="en-US" dirty="0"/>
              <a:t>Upon completion of this course, without assistance and using the class reference material, you will be able to:</a:t>
            </a:r>
          </a:p>
        </p:txBody>
      </p:sp>
    </p:spTree>
    <p:custDataLst>
      <p:tags r:id="rId1"/>
    </p:custDataLst>
    <p:extLst>
      <p:ext uri="{BB962C8B-B14F-4D97-AF65-F5344CB8AC3E}">
        <p14:creationId xmlns:p14="http://schemas.microsoft.com/office/powerpoint/2010/main" val="27118500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5277E8C-6C19-4EBB-AEFE-840E2ABB34A8}"/>
              </a:ext>
            </a:extLst>
          </p:cNvPr>
          <p:cNvSpPr>
            <a:spLocks noGrp="1"/>
          </p:cNvSpPr>
          <p:nvPr>
            <p:ph type="sldNum" sz="quarter" idx="12"/>
          </p:nvPr>
        </p:nvSpPr>
        <p:spPr/>
        <p:txBody>
          <a:bodyPr/>
          <a:lstStyle/>
          <a:p>
            <a:fld id="{74197F2B-9405-EE44-AB50-79C814953230}" type="slidenum">
              <a:rPr lang="en-US" smtClean="0"/>
              <a:pPr/>
              <a:t>52</a:t>
            </a:fld>
            <a:endParaRPr lang="en-US" dirty="0"/>
          </a:p>
        </p:txBody>
      </p:sp>
      <p:sp>
        <p:nvSpPr>
          <p:cNvPr id="7" name="Title 6">
            <a:extLst>
              <a:ext uri="{FF2B5EF4-FFF2-40B4-BE49-F238E27FC236}">
                <a16:creationId xmlns:a16="http://schemas.microsoft.com/office/drawing/2014/main" id="{E6BEC5C7-77A4-4F0D-8297-FF42A478C94E}"/>
              </a:ext>
            </a:extLst>
          </p:cNvPr>
          <p:cNvSpPr>
            <a:spLocks noGrp="1"/>
          </p:cNvSpPr>
          <p:nvPr>
            <p:ph type="title"/>
          </p:nvPr>
        </p:nvSpPr>
        <p:spPr/>
        <p:txBody>
          <a:bodyPr/>
          <a:lstStyle/>
          <a:p>
            <a:r>
              <a:rPr lang="en-US" dirty="0"/>
              <a:t>Dual-Valve Assembly</a:t>
            </a:r>
          </a:p>
        </p:txBody>
      </p:sp>
      <p:pic>
        <p:nvPicPr>
          <p:cNvPr id="6" name="Picture Placeholder 8">
            <a:extLst>
              <a:ext uri="{FF2B5EF4-FFF2-40B4-BE49-F238E27FC236}">
                <a16:creationId xmlns:a16="http://schemas.microsoft.com/office/drawing/2014/main" id="{6F427DD6-54E8-40D3-9695-582B7D07905D}"/>
              </a:ext>
            </a:extLst>
          </p:cNvPr>
          <p:cNvPicPr>
            <a:picLocks noChangeAspect="1"/>
          </p:cNvPicPr>
          <p:nvPr/>
        </p:nvPicPr>
        <p:blipFill rotWithShape="1">
          <a:blip r:embed="rId4"/>
          <a:srcRect l="17597" r="408" b="819"/>
          <a:stretch/>
        </p:blipFill>
        <p:spPr>
          <a:xfrm>
            <a:off x="8721853" y="220874"/>
            <a:ext cx="3264080" cy="2239856"/>
          </a:xfrm>
          <a:prstGeom prst="rect">
            <a:avLst/>
          </a:prstGeom>
        </p:spPr>
      </p:pic>
      <p:pic>
        <p:nvPicPr>
          <p:cNvPr id="5" name="Picture 4">
            <a:extLst>
              <a:ext uri="{FF2B5EF4-FFF2-40B4-BE49-F238E27FC236}">
                <a16:creationId xmlns:a16="http://schemas.microsoft.com/office/drawing/2014/main" id="{730B39B4-F3E3-49F8-B99A-72612010831B}"/>
              </a:ext>
            </a:extLst>
          </p:cNvPr>
          <p:cNvPicPr>
            <a:picLocks noChangeAspect="1"/>
          </p:cNvPicPr>
          <p:nvPr/>
        </p:nvPicPr>
        <p:blipFill>
          <a:blip r:embed="rId5"/>
          <a:stretch>
            <a:fillRect/>
          </a:stretch>
        </p:blipFill>
        <p:spPr>
          <a:xfrm>
            <a:off x="8048584" y="2628051"/>
            <a:ext cx="3427556" cy="1666940"/>
          </a:xfrm>
          <a:prstGeom prst="rect">
            <a:avLst/>
          </a:prstGeom>
        </p:spPr>
      </p:pic>
      <p:pic>
        <p:nvPicPr>
          <p:cNvPr id="8" name="Picture 7">
            <a:extLst>
              <a:ext uri="{FF2B5EF4-FFF2-40B4-BE49-F238E27FC236}">
                <a16:creationId xmlns:a16="http://schemas.microsoft.com/office/drawing/2014/main" id="{183BF402-904E-458D-B710-384124613399}"/>
              </a:ext>
            </a:extLst>
          </p:cNvPr>
          <p:cNvPicPr>
            <a:picLocks noChangeAspect="1"/>
          </p:cNvPicPr>
          <p:nvPr/>
        </p:nvPicPr>
        <p:blipFill>
          <a:blip r:embed="rId6"/>
          <a:stretch>
            <a:fillRect/>
          </a:stretch>
        </p:blipFill>
        <p:spPr>
          <a:xfrm>
            <a:off x="8721853" y="4462312"/>
            <a:ext cx="2163064" cy="1449476"/>
          </a:xfrm>
          <a:prstGeom prst="rect">
            <a:avLst/>
          </a:prstGeom>
        </p:spPr>
      </p:pic>
      <p:pic>
        <p:nvPicPr>
          <p:cNvPr id="9" name="Picture 8">
            <a:extLst>
              <a:ext uri="{FF2B5EF4-FFF2-40B4-BE49-F238E27FC236}">
                <a16:creationId xmlns:a16="http://schemas.microsoft.com/office/drawing/2014/main" id="{40D6C39B-4D5E-4335-B1B6-EB339D7407A1}"/>
              </a:ext>
            </a:extLst>
          </p:cNvPr>
          <p:cNvPicPr>
            <a:picLocks noChangeAspect="1"/>
          </p:cNvPicPr>
          <p:nvPr/>
        </p:nvPicPr>
        <p:blipFill>
          <a:blip r:embed="rId7"/>
          <a:stretch>
            <a:fillRect/>
          </a:stretch>
        </p:blipFill>
        <p:spPr>
          <a:xfrm>
            <a:off x="203020" y="1340802"/>
            <a:ext cx="7608686" cy="5004013"/>
          </a:xfrm>
          <a:prstGeom prst="rect">
            <a:avLst/>
          </a:prstGeom>
        </p:spPr>
      </p:pic>
    </p:spTree>
    <p:custDataLst>
      <p:tags r:id="rId1"/>
    </p:custDataLst>
    <p:extLst>
      <p:ext uri="{BB962C8B-B14F-4D97-AF65-F5344CB8AC3E}">
        <p14:creationId xmlns:p14="http://schemas.microsoft.com/office/powerpoint/2010/main" val="3481505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5E8492-DFBA-4F2B-A3AA-B0D5AAB6B641}"/>
              </a:ext>
            </a:extLst>
          </p:cNvPr>
          <p:cNvSpPr>
            <a:spLocks noGrp="1"/>
          </p:cNvSpPr>
          <p:nvPr>
            <p:ph type="title"/>
          </p:nvPr>
        </p:nvSpPr>
        <p:spPr>
          <a:xfrm>
            <a:off x="851647" y="2780379"/>
            <a:ext cx="6133353" cy="1683671"/>
          </a:xfrm>
        </p:spPr>
        <p:txBody>
          <a:bodyPr>
            <a:noAutofit/>
          </a:bodyPr>
          <a:lstStyle/>
          <a:p>
            <a:r>
              <a:rPr lang="en-US" dirty="0"/>
              <a:t>Weigh Station / Beacon and Saline Bag Pole Assemblies</a:t>
            </a:r>
          </a:p>
        </p:txBody>
      </p:sp>
      <p:sp>
        <p:nvSpPr>
          <p:cNvPr id="3" name="Slide Number Placeholder 2">
            <a:extLst>
              <a:ext uri="{FF2B5EF4-FFF2-40B4-BE49-F238E27FC236}">
                <a16:creationId xmlns:a16="http://schemas.microsoft.com/office/drawing/2014/main" id="{CAC97F8E-6D08-4501-95CE-FF91CEF363A7}"/>
              </a:ext>
            </a:extLst>
          </p:cNvPr>
          <p:cNvSpPr>
            <a:spLocks noGrp="1"/>
          </p:cNvSpPr>
          <p:nvPr>
            <p:ph type="sldNum" sz="quarter" idx="12"/>
          </p:nvPr>
        </p:nvSpPr>
        <p:spPr/>
        <p:txBody>
          <a:bodyPr/>
          <a:lstStyle/>
          <a:p>
            <a:fld id="{74197F2B-9405-EE44-AB50-79C814953230}" type="slidenum">
              <a:rPr lang="en-US" smtClean="0"/>
              <a:pPr/>
              <a:t>53</a:t>
            </a:fld>
            <a:endParaRPr lang="en-US" dirty="0"/>
          </a:p>
        </p:txBody>
      </p:sp>
      <p:pic>
        <p:nvPicPr>
          <p:cNvPr id="7" name="Picture Placeholder 8">
            <a:extLst>
              <a:ext uri="{FF2B5EF4-FFF2-40B4-BE49-F238E27FC236}">
                <a16:creationId xmlns:a16="http://schemas.microsoft.com/office/drawing/2014/main" id="{9C6436CB-3C34-4C13-A88E-19D135780A9D}"/>
              </a:ext>
            </a:extLst>
          </p:cNvPr>
          <p:cNvPicPr>
            <a:picLocks noGrp="1" noChangeAspect="1"/>
          </p:cNvPicPr>
          <p:nvPr>
            <p:ph type="pic" sz="quarter" idx="13"/>
          </p:nvPr>
        </p:nvPicPr>
        <p:blipFill rotWithShape="1">
          <a:blip r:embed="rId4"/>
          <a:srcRect l="14662" r="4641"/>
          <a:stretch/>
        </p:blipFill>
        <p:spPr>
          <a:xfrm>
            <a:off x="7716646" y="1816259"/>
            <a:ext cx="4475354" cy="3077565"/>
          </a:xfrm>
        </p:spPr>
      </p:pic>
    </p:spTree>
    <p:custDataLst>
      <p:tags r:id="rId1"/>
    </p:custDataLst>
    <p:extLst>
      <p:ext uri="{BB962C8B-B14F-4D97-AF65-F5344CB8AC3E}">
        <p14:creationId xmlns:p14="http://schemas.microsoft.com/office/powerpoint/2010/main" val="6272061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DA68D3A-66BF-4A85-ABD7-7287C57CAAED}"/>
              </a:ext>
            </a:extLst>
          </p:cNvPr>
          <p:cNvSpPr>
            <a:spLocks noGrp="1"/>
          </p:cNvSpPr>
          <p:nvPr>
            <p:ph idx="1"/>
          </p:nvPr>
        </p:nvSpPr>
        <p:spPr/>
        <p:txBody>
          <a:bodyPr>
            <a:normAutofit/>
          </a:bodyPr>
          <a:lstStyle/>
          <a:p>
            <a:r>
              <a:rPr lang="en-US" dirty="0"/>
              <a:t>Physically identify the major components of the weigh station and beacon assemblies </a:t>
            </a:r>
          </a:p>
          <a:p>
            <a:r>
              <a:rPr lang="en-US" dirty="0"/>
              <a:t>Describe the over all function of the weigh station and beacon assemblies</a:t>
            </a:r>
          </a:p>
          <a:p>
            <a:r>
              <a:rPr lang="en-US" dirty="0"/>
              <a:t>Control the weigh station and beacon assemblies using service software</a:t>
            </a:r>
          </a:p>
          <a:p>
            <a:endParaRPr lang="en-US" dirty="0"/>
          </a:p>
          <a:p>
            <a:endParaRPr lang="en-US" dirty="0"/>
          </a:p>
        </p:txBody>
      </p:sp>
      <p:sp>
        <p:nvSpPr>
          <p:cNvPr id="3" name="Slide Number Placeholder 2">
            <a:extLst>
              <a:ext uri="{FF2B5EF4-FFF2-40B4-BE49-F238E27FC236}">
                <a16:creationId xmlns:a16="http://schemas.microsoft.com/office/drawing/2014/main" id="{59A7926E-C765-4398-AEEF-2645A9B4E296}"/>
              </a:ext>
            </a:extLst>
          </p:cNvPr>
          <p:cNvSpPr>
            <a:spLocks noGrp="1"/>
          </p:cNvSpPr>
          <p:nvPr>
            <p:ph type="sldNum" sz="quarter" idx="12"/>
          </p:nvPr>
        </p:nvSpPr>
        <p:spPr/>
        <p:txBody>
          <a:bodyPr/>
          <a:lstStyle/>
          <a:p>
            <a:fld id="{74197F2B-9405-EE44-AB50-79C814953230}" type="slidenum">
              <a:rPr lang="en-US" smtClean="0"/>
              <a:pPr/>
              <a:t>54</a:t>
            </a:fld>
            <a:endParaRPr lang="en-US" dirty="0"/>
          </a:p>
        </p:txBody>
      </p:sp>
      <p:sp>
        <p:nvSpPr>
          <p:cNvPr id="7" name="Title 6">
            <a:extLst>
              <a:ext uri="{FF2B5EF4-FFF2-40B4-BE49-F238E27FC236}">
                <a16:creationId xmlns:a16="http://schemas.microsoft.com/office/drawing/2014/main" id="{58C2AC36-A783-465C-80B4-EEF2A0DB1DB2}"/>
              </a:ext>
            </a:extLst>
          </p:cNvPr>
          <p:cNvSpPr>
            <a:spLocks noGrp="1"/>
          </p:cNvSpPr>
          <p:nvPr>
            <p:ph type="title"/>
          </p:nvPr>
        </p:nvSpPr>
        <p:spPr/>
        <p:txBody>
          <a:bodyPr>
            <a:normAutofit fontScale="90000"/>
          </a:bodyPr>
          <a:lstStyle/>
          <a:p>
            <a:r>
              <a:rPr lang="en-US" dirty="0"/>
              <a:t>Weigh Station / Beacon and Saline Bag Pole Assemblies Objectives</a:t>
            </a:r>
          </a:p>
        </p:txBody>
      </p:sp>
      <p:sp>
        <p:nvSpPr>
          <p:cNvPr id="11" name="Text Placeholder 10">
            <a:extLst>
              <a:ext uri="{FF2B5EF4-FFF2-40B4-BE49-F238E27FC236}">
                <a16:creationId xmlns:a16="http://schemas.microsoft.com/office/drawing/2014/main" id="{AF4EB364-6AB7-4C22-AA32-48F2AAE3000E}"/>
              </a:ext>
            </a:extLst>
          </p:cNvPr>
          <p:cNvSpPr>
            <a:spLocks noGrp="1"/>
          </p:cNvSpPr>
          <p:nvPr>
            <p:ph type="body" sz="quarter" idx="13"/>
          </p:nvPr>
        </p:nvSpPr>
        <p:spPr/>
        <p:txBody>
          <a:bodyPr/>
          <a:lstStyle/>
          <a:p>
            <a:endParaRPr lang="en-US"/>
          </a:p>
        </p:txBody>
      </p:sp>
      <p:sp>
        <p:nvSpPr>
          <p:cNvPr id="12" name="Text Placeholder 11">
            <a:extLst>
              <a:ext uri="{FF2B5EF4-FFF2-40B4-BE49-F238E27FC236}">
                <a16:creationId xmlns:a16="http://schemas.microsoft.com/office/drawing/2014/main" id="{6368C57D-ADB1-461C-869F-E174E6D5851D}"/>
              </a:ext>
            </a:extLst>
          </p:cNvPr>
          <p:cNvSpPr>
            <a:spLocks noGrp="1"/>
          </p:cNvSpPr>
          <p:nvPr>
            <p:ph type="body" sz="quarter" idx="14"/>
          </p:nvPr>
        </p:nvSpPr>
        <p:spPr>
          <a:xfrm>
            <a:off x="365763" y="1089025"/>
            <a:ext cx="11328061" cy="500063"/>
          </a:xfrm>
        </p:spPr>
        <p:txBody>
          <a:bodyPr>
            <a:normAutofit fontScale="85000" lnSpcReduction="10000"/>
          </a:bodyPr>
          <a:lstStyle/>
          <a:p>
            <a:r>
              <a:rPr lang="en-US" dirty="0"/>
              <a:t>Upon completion of this course, without assistance and using the class reference material, you will be able to:</a:t>
            </a:r>
          </a:p>
        </p:txBody>
      </p:sp>
    </p:spTree>
    <p:custDataLst>
      <p:tags r:id="rId1"/>
    </p:custDataLst>
    <p:extLst>
      <p:ext uri="{BB962C8B-B14F-4D97-AF65-F5344CB8AC3E}">
        <p14:creationId xmlns:p14="http://schemas.microsoft.com/office/powerpoint/2010/main" val="7267186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5277E8C-6C19-4EBB-AEFE-840E2ABB34A8}"/>
              </a:ext>
            </a:extLst>
          </p:cNvPr>
          <p:cNvSpPr>
            <a:spLocks noGrp="1"/>
          </p:cNvSpPr>
          <p:nvPr>
            <p:ph type="sldNum" sz="quarter" idx="12"/>
          </p:nvPr>
        </p:nvSpPr>
        <p:spPr/>
        <p:txBody>
          <a:bodyPr/>
          <a:lstStyle/>
          <a:p>
            <a:fld id="{74197F2B-9405-EE44-AB50-79C814953230}" type="slidenum">
              <a:rPr lang="en-US" smtClean="0"/>
              <a:pPr/>
              <a:t>55</a:t>
            </a:fld>
            <a:endParaRPr lang="en-US" dirty="0"/>
          </a:p>
        </p:txBody>
      </p:sp>
      <p:sp>
        <p:nvSpPr>
          <p:cNvPr id="7" name="Title 6">
            <a:extLst>
              <a:ext uri="{FF2B5EF4-FFF2-40B4-BE49-F238E27FC236}">
                <a16:creationId xmlns:a16="http://schemas.microsoft.com/office/drawing/2014/main" id="{E6BEC5C7-77A4-4F0D-8297-FF42A478C94E}"/>
              </a:ext>
            </a:extLst>
          </p:cNvPr>
          <p:cNvSpPr>
            <a:spLocks noGrp="1"/>
          </p:cNvSpPr>
          <p:nvPr>
            <p:ph type="title"/>
          </p:nvPr>
        </p:nvSpPr>
        <p:spPr/>
        <p:txBody>
          <a:bodyPr/>
          <a:lstStyle/>
          <a:p>
            <a:r>
              <a:rPr lang="en-US" dirty="0"/>
              <a:t>Weigh Station / Beacon Assemblies</a:t>
            </a:r>
          </a:p>
        </p:txBody>
      </p:sp>
      <p:pic>
        <p:nvPicPr>
          <p:cNvPr id="5" name="Picture 4" descr="A picture containing iPod&#10;&#10;Description automatically generated">
            <a:extLst>
              <a:ext uri="{FF2B5EF4-FFF2-40B4-BE49-F238E27FC236}">
                <a16:creationId xmlns:a16="http://schemas.microsoft.com/office/drawing/2014/main" id="{25659266-E60C-40CB-9EAF-52482FC2FDF7}"/>
              </a:ext>
            </a:extLst>
          </p:cNvPr>
          <p:cNvPicPr>
            <a:picLocks noChangeAspect="1"/>
          </p:cNvPicPr>
          <p:nvPr/>
        </p:nvPicPr>
        <p:blipFill>
          <a:blip r:embed="rId4"/>
          <a:stretch>
            <a:fillRect/>
          </a:stretch>
        </p:blipFill>
        <p:spPr>
          <a:xfrm>
            <a:off x="9712593" y="508000"/>
            <a:ext cx="2183518" cy="1460500"/>
          </a:xfrm>
          <a:prstGeom prst="rect">
            <a:avLst/>
          </a:prstGeom>
        </p:spPr>
      </p:pic>
      <p:pic>
        <p:nvPicPr>
          <p:cNvPr id="8" name="Picture 7">
            <a:extLst>
              <a:ext uri="{FF2B5EF4-FFF2-40B4-BE49-F238E27FC236}">
                <a16:creationId xmlns:a16="http://schemas.microsoft.com/office/drawing/2014/main" id="{CAC8F141-25E1-43E5-9F9A-390F59FE5D62}"/>
              </a:ext>
            </a:extLst>
          </p:cNvPr>
          <p:cNvPicPr>
            <a:picLocks noChangeAspect="1"/>
          </p:cNvPicPr>
          <p:nvPr/>
        </p:nvPicPr>
        <p:blipFill rotWithShape="1">
          <a:blip r:embed="rId5"/>
          <a:srcRect t="4630" b="9710"/>
          <a:stretch/>
        </p:blipFill>
        <p:spPr>
          <a:xfrm>
            <a:off x="860224" y="4286250"/>
            <a:ext cx="2365576" cy="2368550"/>
          </a:xfrm>
          <a:prstGeom prst="rect">
            <a:avLst/>
          </a:prstGeom>
        </p:spPr>
      </p:pic>
      <p:pic>
        <p:nvPicPr>
          <p:cNvPr id="12" name="Picture 11" descr="Table&#10;&#10;Description automatically generated">
            <a:extLst>
              <a:ext uri="{FF2B5EF4-FFF2-40B4-BE49-F238E27FC236}">
                <a16:creationId xmlns:a16="http://schemas.microsoft.com/office/drawing/2014/main" id="{552D9139-A8D4-4710-AC12-267B356A6F1E}"/>
              </a:ext>
            </a:extLst>
          </p:cNvPr>
          <p:cNvPicPr>
            <a:picLocks noChangeAspect="1"/>
          </p:cNvPicPr>
          <p:nvPr/>
        </p:nvPicPr>
        <p:blipFill>
          <a:blip r:embed="rId6"/>
          <a:stretch>
            <a:fillRect/>
          </a:stretch>
        </p:blipFill>
        <p:spPr>
          <a:xfrm>
            <a:off x="9712593" y="3352800"/>
            <a:ext cx="2413473" cy="2037436"/>
          </a:xfrm>
          <a:prstGeom prst="rect">
            <a:avLst/>
          </a:prstGeom>
        </p:spPr>
      </p:pic>
      <p:sp>
        <p:nvSpPr>
          <p:cNvPr id="13" name="TextBox 12">
            <a:extLst>
              <a:ext uri="{FF2B5EF4-FFF2-40B4-BE49-F238E27FC236}">
                <a16:creationId xmlns:a16="http://schemas.microsoft.com/office/drawing/2014/main" id="{385389BC-B6C6-40E3-B2CA-2B6F14485950}"/>
              </a:ext>
            </a:extLst>
          </p:cNvPr>
          <p:cNvSpPr txBox="1"/>
          <p:nvPr/>
        </p:nvSpPr>
        <p:spPr>
          <a:xfrm>
            <a:off x="9622128" y="3163729"/>
            <a:ext cx="1087157" cy="246221"/>
          </a:xfrm>
          <a:prstGeom prst="rect">
            <a:avLst/>
          </a:prstGeom>
          <a:noFill/>
        </p:spPr>
        <p:txBody>
          <a:bodyPr wrap="none" rtlCol="0">
            <a:spAutoFit/>
          </a:bodyPr>
          <a:lstStyle/>
          <a:p>
            <a:r>
              <a:rPr lang="en-US" sz="1000" b="1" dirty="0"/>
              <a:t>Beacon Colors</a:t>
            </a:r>
          </a:p>
        </p:txBody>
      </p:sp>
      <p:sp>
        <p:nvSpPr>
          <p:cNvPr id="14" name="TextBox 13">
            <a:extLst>
              <a:ext uri="{FF2B5EF4-FFF2-40B4-BE49-F238E27FC236}">
                <a16:creationId xmlns:a16="http://schemas.microsoft.com/office/drawing/2014/main" id="{405544C8-3A9B-499C-ADD9-06E32173FE9F}"/>
              </a:ext>
            </a:extLst>
          </p:cNvPr>
          <p:cNvSpPr txBox="1"/>
          <p:nvPr/>
        </p:nvSpPr>
        <p:spPr>
          <a:xfrm>
            <a:off x="9622127" y="313452"/>
            <a:ext cx="1649811" cy="246221"/>
          </a:xfrm>
          <a:prstGeom prst="rect">
            <a:avLst/>
          </a:prstGeom>
          <a:noFill/>
        </p:spPr>
        <p:txBody>
          <a:bodyPr wrap="none" rtlCol="0">
            <a:spAutoFit/>
          </a:bodyPr>
          <a:lstStyle/>
          <a:p>
            <a:r>
              <a:rPr lang="en-US" sz="1000" b="1" dirty="0"/>
              <a:t>Weigh Station Load Cell</a:t>
            </a:r>
          </a:p>
        </p:txBody>
      </p:sp>
      <p:sp>
        <p:nvSpPr>
          <p:cNvPr id="15" name="TextBox 14">
            <a:extLst>
              <a:ext uri="{FF2B5EF4-FFF2-40B4-BE49-F238E27FC236}">
                <a16:creationId xmlns:a16="http://schemas.microsoft.com/office/drawing/2014/main" id="{06AE33EB-5E30-4B75-9196-BD30C7D00D73}"/>
              </a:ext>
            </a:extLst>
          </p:cNvPr>
          <p:cNvSpPr txBox="1"/>
          <p:nvPr/>
        </p:nvSpPr>
        <p:spPr>
          <a:xfrm>
            <a:off x="753571" y="4066302"/>
            <a:ext cx="2533066" cy="246221"/>
          </a:xfrm>
          <a:prstGeom prst="rect">
            <a:avLst/>
          </a:prstGeom>
          <a:noFill/>
        </p:spPr>
        <p:txBody>
          <a:bodyPr wrap="none" rtlCol="0">
            <a:spAutoFit/>
          </a:bodyPr>
          <a:lstStyle/>
          <a:p>
            <a:r>
              <a:rPr lang="en-US" sz="1000" b="1" dirty="0"/>
              <a:t>Beacon and Saline Bag pole Assembly</a:t>
            </a:r>
          </a:p>
        </p:txBody>
      </p:sp>
      <p:pic>
        <p:nvPicPr>
          <p:cNvPr id="16" name="Picture 15">
            <a:extLst>
              <a:ext uri="{FF2B5EF4-FFF2-40B4-BE49-F238E27FC236}">
                <a16:creationId xmlns:a16="http://schemas.microsoft.com/office/drawing/2014/main" id="{BF864C27-7C6B-4568-AF3C-FCE664A32AD4}"/>
              </a:ext>
            </a:extLst>
          </p:cNvPr>
          <p:cNvPicPr>
            <a:picLocks noChangeAspect="1"/>
          </p:cNvPicPr>
          <p:nvPr/>
        </p:nvPicPr>
        <p:blipFill>
          <a:blip r:embed="rId7"/>
          <a:stretch>
            <a:fillRect/>
          </a:stretch>
        </p:blipFill>
        <p:spPr>
          <a:xfrm>
            <a:off x="771224" y="1135380"/>
            <a:ext cx="8558145" cy="5575020"/>
          </a:xfrm>
          <a:prstGeom prst="rect">
            <a:avLst/>
          </a:prstGeom>
        </p:spPr>
      </p:pic>
    </p:spTree>
    <p:custDataLst>
      <p:tags r:id="rId1"/>
    </p:custDataLst>
    <p:extLst>
      <p:ext uri="{BB962C8B-B14F-4D97-AF65-F5344CB8AC3E}">
        <p14:creationId xmlns:p14="http://schemas.microsoft.com/office/powerpoint/2010/main" val="6332391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A7926E-C765-4398-AEEF-2645A9B4E296}"/>
              </a:ext>
            </a:extLst>
          </p:cNvPr>
          <p:cNvSpPr>
            <a:spLocks noGrp="1"/>
          </p:cNvSpPr>
          <p:nvPr>
            <p:ph type="sldNum" sz="quarter" idx="12"/>
          </p:nvPr>
        </p:nvSpPr>
        <p:spPr/>
        <p:txBody>
          <a:bodyPr/>
          <a:lstStyle/>
          <a:p>
            <a:fld id="{74197F2B-9405-EE44-AB50-79C814953230}" type="slidenum">
              <a:rPr lang="en-US" smtClean="0"/>
              <a:pPr/>
              <a:t>56</a:t>
            </a:fld>
            <a:endParaRPr lang="en-US" dirty="0"/>
          </a:p>
        </p:txBody>
      </p:sp>
      <p:sp>
        <p:nvSpPr>
          <p:cNvPr id="7" name="Title 6">
            <a:extLst>
              <a:ext uri="{FF2B5EF4-FFF2-40B4-BE49-F238E27FC236}">
                <a16:creationId xmlns:a16="http://schemas.microsoft.com/office/drawing/2014/main" id="{58C2AC36-A783-465C-80B4-EEF2A0DB1DB2}"/>
              </a:ext>
            </a:extLst>
          </p:cNvPr>
          <p:cNvSpPr>
            <a:spLocks noGrp="1"/>
          </p:cNvSpPr>
          <p:nvPr>
            <p:ph type="title"/>
          </p:nvPr>
        </p:nvSpPr>
        <p:spPr/>
        <p:txBody>
          <a:bodyPr>
            <a:normAutofit/>
          </a:bodyPr>
          <a:lstStyle/>
          <a:p>
            <a:r>
              <a:rPr lang="en-US" dirty="0"/>
              <a:t>Dual-Valve / Weigh Station / Beacon Assemblies Workshop Discussion</a:t>
            </a:r>
          </a:p>
        </p:txBody>
      </p:sp>
      <p:sp>
        <p:nvSpPr>
          <p:cNvPr id="12" name="Text Placeholder 11">
            <a:extLst>
              <a:ext uri="{FF2B5EF4-FFF2-40B4-BE49-F238E27FC236}">
                <a16:creationId xmlns:a16="http://schemas.microsoft.com/office/drawing/2014/main" id="{6368C57D-ADB1-461C-869F-E174E6D5851D}"/>
              </a:ext>
            </a:extLst>
          </p:cNvPr>
          <p:cNvSpPr>
            <a:spLocks noGrp="1"/>
          </p:cNvSpPr>
          <p:nvPr>
            <p:ph type="body" sz="quarter" idx="13"/>
          </p:nvPr>
        </p:nvSpPr>
        <p:spPr/>
        <p:txBody>
          <a:bodyPr/>
          <a:lstStyle/>
          <a:p>
            <a:r>
              <a:rPr lang="en-US" dirty="0"/>
              <a:t>Upon completion of this module, you will be able to:</a:t>
            </a:r>
          </a:p>
        </p:txBody>
      </p:sp>
      <p:sp>
        <p:nvSpPr>
          <p:cNvPr id="8" name="Content Placeholder 9">
            <a:extLst>
              <a:ext uri="{FF2B5EF4-FFF2-40B4-BE49-F238E27FC236}">
                <a16:creationId xmlns:a16="http://schemas.microsoft.com/office/drawing/2014/main" id="{2D2821FF-AACF-4FEF-ADBA-F7E07B69459C}"/>
              </a:ext>
            </a:extLst>
          </p:cNvPr>
          <p:cNvSpPr>
            <a:spLocks noGrp="1"/>
          </p:cNvSpPr>
          <p:nvPr>
            <p:ph idx="1"/>
          </p:nvPr>
        </p:nvSpPr>
        <p:spPr>
          <a:xfrm>
            <a:off x="365766" y="1595120"/>
            <a:ext cx="11328386" cy="4581843"/>
          </a:xfrm>
        </p:spPr>
        <p:txBody>
          <a:bodyPr>
            <a:normAutofit/>
          </a:bodyPr>
          <a:lstStyle/>
          <a:p>
            <a:pPr marL="0" indent="0">
              <a:buNone/>
            </a:pPr>
            <a:r>
              <a:rPr lang="en-US" u="sng" dirty="0"/>
              <a:t>What we are going to do:</a:t>
            </a:r>
          </a:p>
          <a:p>
            <a:r>
              <a:rPr lang="en-US" dirty="0"/>
              <a:t>Remove dual-valve module</a:t>
            </a:r>
          </a:p>
          <a:p>
            <a:r>
              <a:rPr lang="en-US" dirty="0"/>
              <a:t>Remove and replace actuators</a:t>
            </a:r>
          </a:p>
          <a:p>
            <a:r>
              <a:rPr lang="en-US" dirty="0"/>
              <a:t>Remove and replace beacon assembly</a:t>
            </a:r>
          </a:p>
          <a:p>
            <a:r>
              <a:rPr lang="en-US" dirty="0"/>
              <a:t>Remove and replace weigh station</a:t>
            </a:r>
          </a:p>
          <a:p>
            <a:r>
              <a:rPr lang="en-US" dirty="0"/>
              <a:t>Replace dual-valve module</a:t>
            </a:r>
          </a:p>
          <a:p>
            <a:r>
              <a:rPr lang="en-US" dirty="0"/>
              <a:t>Use your resources to answer questions</a:t>
            </a:r>
          </a:p>
          <a:p>
            <a:r>
              <a:rPr lang="en-US" dirty="0"/>
              <a:t>Use service software to control the system</a:t>
            </a:r>
          </a:p>
          <a:p>
            <a:endParaRPr lang="en-US" dirty="0"/>
          </a:p>
          <a:p>
            <a:endParaRPr lang="en-US" dirty="0"/>
          </a:p>
        </p:txBody>
      </p:sp>
    </p:spTree>
    <p:custDataLst>
      <p:tags r:id="rId1"/>
    </p:custDataLst>
    <p:extLst>
      <p:ext uri="{BB962C8B-B14F-4D97-AF65-F5344CB8AC3E}">
        <p14:creationId xmlns:p14="http://schemas.microsoft.com/office/powerpoint/2010/main" val="37936868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47A6D63-EDFE-49BD-B710-A1D6DA81AF9B}"/>
              </a:ext>
            </a:extLst>
          </p:cNvPr>
          <p:cNvSpPr>
            <a:spLocks noGrp="1"/>
          </p:cNvSpPr>
          <p:nvPr>
            <p:ph type="title"/>
          </p:nvPr>
        </p:nvSpPr>
        <p:spPr>
          <a:xfrm>
            <a:off x="851647" y="2780379"/>
            <a:ext cx="6864999" cy="1149327"/>
          </a:xfrm>
        </p:spPr>
        <p:txBody>
          <a:bodyPr>
            <a:normAutofit fontScale="90000"/>
          </a:bodyPr>
          <a:lstStyle/>
          <a:p>
            <a:r>
              <a:rPr lang="en-US" dirty="0"/>
              <a:t>Dual-Valve / Weigh Station / Beacon and Saline Bag Pole Assemblies Workshop #6</a:t>
            </a:r>
          </a:p>
        </p:txBody>
      </p:sp>
      <p:sp>
        <p:nvSpPr>
          <p:cNvPr id="3" name="Slide Number Placeholder 2">
            <a:extLst>
              <a:ext uri="{FF2B5EF4-FFF2-40B4-BE49-F238E27FC236}">
                <a16:creationId xmlns:a16="http://schemas.microsoft.com/office/drawing/2014/main" id="{FCB501CB-649E-4ED7-9789-7FDF979D3C9C}"/>
              </a:ext>
            </a:extLst>
          </p:cNvPr>
          <p:cNvSpPr>
            <a:spLocks noGrp="1"/>
          </p:cNvSpPr>
          <p:nvPr>
            <p:ph type="sldNum" sz="quarter" idx="12"/>
          </p:nvPr>
        </p:nvSpPr>
        <p:spPr/>
        <p:txBody>
          <a:bodyPr/>
          <a:lstStyle/>
          <a:p>
            <a:fld id="{74197F2B-9405-EE44-AB50-79C814953230}" type="slidenum">
              <a:rPr lang="en-US" smtClean="0"/>
              <a:pPr/>
              <a:t>57</a:t>
            </a:fld>
            <a:endParaRPr lang="en-US" dirty="0"/>
          </a:p>
        </p:txBody>
      </p:sp>
      <p:pic>
        <p:nvPicPr>
          <p:cNvPr id="9" name="Picture Placeholder 8">
            <a:extLst>
              <a:ext uri="{FF2B5EF4-FFF2-40B4-BE49-F238E27FC236}">
                <a16:creationId xmlns:a16="http://schemas.microsoft.com/office/drawing/2014/main" id="{67DC780F-BE5E-4AD1-BBE6-DD61E492D69D}"/>
              </a:ext>
            </a:extLst>
          </p:cNvPr>
          <p:cNvPicPr>
            <a:picLocks noGrp="1" noChangeAspect="1"/>
          </p:cNvPicPr>
          <p:nvPr>
            <p:ph type="pic" sz="quarter" idx="13"/>
          </p:nvPr>
        </p:nvPicPr>
        <p:blipFill rotWithShape="1">
          <a:blip r:embed="rId4"/>
          <a:srcRect l="17597" r="408" b="819"/>
          <a:stretch/>
        </p:blipFill>
        <p:spPr>
          <a:xfrm>
            <a:off x="7700964" y="1814040"/>
            <a:ext cx="4491036" cy="3081810"/>
          </a:xfrm>
        </p:spPr>
      </p:pic>
    </p:spTree>
    <p:custDataLst>
      <p:tags r:id="rId1"/>
    </p:custDataLst>
    <p:extLst>
      <p:ext uri="{BB962C8B-B14F-4D97-AF65-F5344CB8AC3E}">
        <p14:creationId xmlns:p14="http://schemas.microsoft.com/office/powerpoint/2010/main" val="14313203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CF7A8DE-3C56-4FA4-A185-44D0CAE0A989}"/>
              </a:ext>
            </a:extLst>
          </p:cNvPr>
          <p:cNvSpPr>
            <a:spLocks noGrp="1"/>
          </p:cNvSpPr>
          <p:nvPr>
            <p:ph type="sldNum" sz="quarter" idx="12"/>
          </p:nvPr>
        </p:nvSpPr>
        <p:spPr/>
        <p:txBody>
          <a:bodyPr/>
          <a:lstStyle/>
          <a:p>
            <a:fld id="{74197F2B-9405-EE44-AB50-79C814953230}" type="slidenum">
              <a:rPr lang="en-US" smtClean="0"/>
              <a:pPr/>
              <a:t>58</a:t>
            </a:fld>
            <a:endParaRPr lang="en-US" dirty="0"/>
          </a:p>
        </p:txBody>
      </p:sp>
      <p:sp>
        <p:nvSpPr>
          <p:cNvPr id="5" name="Title 4">
            <a:extLst>
              <a:ext uri="{FF2B5EF4-FFF2-40B4-BE49-F238E27FC236}">
                <a16:creationId xmlns:a16="http://schemas.microsoft.com/office/drawing/2014/main" id="{FA2DF059-3BA7-44D8-B1E0-3682A45DD0A2}"/>
              </a:ext>
            </a:extLst>
          </p:cNvPr>
          <p:cNvSpPr>
            <a:spLocks noGrp="1"/>
          </p:cNvSpPr>
          <p:nvPr>
            <p:ph type="title"/>
          </p:nvPr>
        </p:nvSpPr>
        <p:spPr/>
        <p:txBody>
          <a:bodyPr/>
          <a:lstStyle/>
          <a:p>
            <a:r>
              <a:rPr lang="en-US" dirty="0"/>
              <a:t>Dual-Valve Assembly Review</a:t>
            </a:r>
          </a:p>
        </p:txBody>
      </p:sp>
      <p:sp>
        <p:nvSpPr>
          <p:cNvPr id="7" name="Text Placeholder 6">
            <a:extLst>
              <a:ext uri="{FF2B5EF4-FFF2-40B4-BE49-F238E27FC236}">
                <a16:creationId xmlns:a16="http://schemas.microsoft.com/office/drawing/2014/main" id="{256AF402-35CE-4D03-B80C-A582D319C2A7}"/>
              </a:ext>
            </a:extLst>
          </p:cNvPr>
          <p:cNvSpPr>
            <a:spLocks noGrp="1"/>
          </p:cNvSpPr>
          <p:nvPr>
            <p:ph type="body" sz="quarter" idx="13"/>
          </p:nvPr>
        </p:nvSpPr>
        <p:spPr/>
        <p:txBody>
          <a:bodyPr/>
          <a:lstStyle/>
          <a:p>
            <a:endParaRPr lang="en-US"/>
          </a:p>
        </p:txBody>
      </p:sp>
      <p:sp>
        <p:nvSpPr>
          <p:cNvPr id="8" name="Content Placeholder 5">
            <a:extLst>
              <a:ext uri="{FF2B5EF4-FFF2-40B4-BE49-F238E27FC236}">
                <a16:creationId xmlns:a16="http://schemas.microsoft.com/office/drawing/2014/main" id="{24AAEB8F-845B-4C9C-A639-70E6693688AB}"/>
              </a:ext>
            </a:extLst>
          </p:cNvPr>
          <p:cNvSpPr>
            <a:spLocks noGrp="1"/>
          </p:cNvSpPr>
          <p:nvPr>
            <p:ph idx="1"/>
          </p:nvPr>
        </p:nvSpPr>
        <p:spPr>
          <a:xfrm>
            <a:off x="365125" y="1595438"/>
            <a:ext cx="7727315" cy="4581525"/>
          </a:xfrm>
        </p:spPr>
        <p:txBody>
          <a:bodyPr>
            <a:normAutofit fontScale="85000" lnSpcReduction="20000"/>
          </a:bodyPr>
          <a:lstStyle/>
          <a:p>
            <a:r>
              <a:rPr lang="en-US" dirty="0"/>
              <a:t>What is the yellow component on the dual-valve assembly?</a:t>
            </a:r>
          </a:p>
          <a:p>
            <a:pPr lvl="1"/>
            <a:r>
              <a:rPr lang="en-US" dirty="0"/>
              <a:t>The sealing reference point – It identifies the sealing location on the collection line</a:t>
            </a:r>
          </a:p>
          <a:p>
            <a:pPr marL="171450" indent="-171450"/>
            <a:r>
              <a:rPr lang="en-US" dirty="0"/>
              <a:t>Where does the dual-valve assembly get its air from?</a:t>
            </a:r>
          </a:p>
          <a:p>
            <a:pPr lvl="1"/>
            <a:r>
              <a:rPr lang="en-US" dirty="0"/>
              <a:t>Saline side manifold </a:t>
            </a:r>
          </a:p>
          <a:p>
            <a:r>
              <a:rPr lang="en-US" dirty="0"/>
              <a:t>What two components, that are not part of the dual valve assembly, are processed by the dual-valve assembly CCA?</a:t>
            </a:r>
          </a:p>
          <a:p>
            <a:pPr lvl="1"/>
            <a:r>
              <a:rPr lang="en-US" dirty="0"/>
              <a:t>Beacon and weigh station load cell.</a:t>
            </a:r>
          </a:p>
          <a:p>
            <a:r>
              <a:rPr lang="en-US" dirty="0"/>
              <a:t>What is the state of each valve during plasma collection?</a:t>
            </a:r>
          </a:p>
          <a:p>
            <a:pPr lvl="1"/>
            <a:r>
              <a:rPr lang="en-US" dirty="0"/>
              <a:t>During plasma collection, springs hold the collection valve open, and the saline valve closed</a:t>
            </a:r>
          </a:p>
          <a:p>
            <a:r>
              <a:rPr lang="en-US" dirty="0"/>
              <a:t>What is the state of each valve during rinse-back?</a:t>
            </a:r>
          </a:p>
          <a:p>
            <a:pPr lvl="1"/>
            <a:r>
              <a:rPr lang="en-US" dirty="0"/>
              <a:t>During rinse-back the collection valve is closed, and the saline valve is open.</a:t>
            </a:r>
          </a:p>
          <a:p>
            <a:pPr lvl="1"/>
            <a:endParaRPr lang="en-US" dirty="0"/>
          </a:p>
          <a:p>
            <a:pPr lvl="1"/>
            <a:endParaRPr lang="en-US" dirty="0"/>
          </a:p>
          <a:p>
            <a:pPr lvl="1"/>
            <a:endParaRPr lang="en-US" dirty="0"/>
          </a:p>
          <a:p>
            <a:pPr lvl="1"/>
            <a:endParaRPr lang="en-US" dirty="0"/>
          </a:p>
          <a:p>
            <a:endParaRPr lang="en-US" dirty="0"/>
          </a:p>
        </p:txBody>
      </p:sp>
      <p:pic>
        <p:nvPicPr>
          <p:cNvPr id="3" name="Picture 2">
            <a:extLst>
              <a:ext uri="{FF2B5EF4-FFF2-40B4-BE49-F238E27FC236}">
                <a16:creationId xmlns:a16="http://schemas.microsoft.com/office/drawing/2014/main" id="{BB32B781-EC88-4C1A-A185-6E715FD0A01E}"/>
              </a:ext>
            </a:extLst>
          </p:cNvPr>
          <p:cNvPicPr>
            <a:picLocks noChangeAspect="1"/>
          </p:cNvPicPr>
          <p:nvPr/>
        </p:nvPicPr>
        <p:blipFill>
          <a:blip r:embed="rId4"/>
          <a:stretch>
            <a:fillRect/>
          </a:stretch>
        </p:blipFill>
        <p:spPr>
          <a:xfrm>
            <a:off x="8152240" y="606549"/>
            <a:ext cx="3051085" cy="2822451"/>
          </a:xfrm>
          <a:prstGeom prst="rect">
            <a:avLst/>
          </a:prstGeom>
        </p:spPr>
      </p:pic>
      <p:sp>
        <p:nvSpPr>
          <p:cNvPr id="6" name="Arrow: Left 5">
            <a:extLst>
              <a:ext uri="{FF2B5EF4-FFF2-40B4-BE49-F238E27FC236}">
                <a16:creationId xmlns:a16="http://schemas.microsoft.com/office/drawing/2014/main" id="{5E10EEBF-E848-4462-B7CD-2C2511A76FA0}"/>
              </a:ext>
            </a:extLst>
          </p:cNvPr>
          <p:cNvSpPr/>
          <p:nvPr/>
        </p:nvSpPr>
        <p:spPr>
          <a:xfrm>
            <a:off x="10412266" y="1613025"/>
            <a:ext cx="989693" cy="334735"/>
          </a:xfrm>
          <a:prstGeom prst="leftArrow">
            <a:avLst>
              <a:gd name="adj1" fmla="val 46206"/>
              <a:gd name="adj2" fmla="val 7655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176169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CF7A8DE-3C56-4FA4-A185-44D0CAE0A989}"/>
              </a:ext>
            </a:extLst>
          </p:cNvPr>
          <p:cNvSpPr>
            <a:spLocks noGrp="1"/>
          </p:cNvSpPr>
          <p:nvPr>
            <p:ph type="sldNum" sz="quarter" idx="12"/>
          </p:nvPr>
        </p:nvSpPr>
        <p:spPr/>
        <p:txBody>
          <a:bodyPr/>
          <a:lstStyle/>
          <a:p>
            <a:fld id="{74197F2B-9405-EE44-AB50-79C814953230}" type="slidenum">
              <a:rPr lang="en-US" smtClean="0"/>
              <a:pPr/>
              <a:t>59</a:t>
            </a:fld>
            <a:endParaRPr lang="en-US" dirty="0"/>
          </a:p>
        </p:txBody>
      </p:sp>
      <p:sp>
        <p:nvSpPr>
          <p:cNvPr id="5" name="Title 4">
            <a:extLst>
              <a:ext uri="{FF2B5EF4-FFF2-40B4-BE49-F238E27FC236}">
                <a16:creationId xmlns:a16="http://schemas.microsoft.com/office/drawing/2014/main" id="{FA2DF059-3BA7-44D8-B1E0-3682A45DD0A2}"/>
              </a:ext>
            </a:extLst>
          </p:cNvPr>
          <p:cNvSpPr>
            <a:spLocks noGrp="1"/>
          </p:cNvSpPr>
          <p:nvPr>
            <p:ph type="title"/>
          </p:nvPr>
        </p:nvSpPr>
        <p:spPr/>
        <p:txBody>
          <a:bodyPr/>
          <a:lstStyle/>
          <a:p>
            <a:r>
              <a:rPr lang="en-US" dirty="0"/>
              <a:t>Weigh Station / Beacon Assemblies Review</a:t>
            </a:r>
          </a:p>
        </p:txBody>
      </p:sp>
      <p:sp>
        <p:nvSpPr>
          <p:cNvPr id="7" name="Text Placeholder 6">
            <a:extLst>
              <a:ext uri="{FF2B5EF4-FFF2-40B4-BE49-F238E27FC236}">
                <a16:creationId xmlns:a16="http://schemas.microsoft.com/office/drawing/2014/main" id="{256AF402-35CE-4D03-B80C-A582D319C2A7}"/>
              </a:ext>
            </a:extLst>
          </p:cNvPr>
          <p:cNvSpPr>
            <a:spLocks noGrp="1"/>
          </p:cNvSpPr>
          <p:nvPr>
            <p:ph type="body" sz="quarter" idx="13"/>
          </p:nvPr>
        </p:nvSpPr>
        <p:spPr/>
        <p:txBody>
          <a:bodyPr/>
          <a:lstStyle/>
          <a:p>
            <a:endParaRPr lang="en-US"/>
          </a:p>
        </p:txBody>
      </p:sp>
      <p:sp>
        <p:nvSpPr>
          <p:cNvPr id="8" name="Content Placeholder 5">
            <a:extLst>
              <a:ext uri="{FF2B5EF4-FFF2-40B4-BE49-F238E27FC236}">
                <a16:creationId xmlns:a16="http://schemas.microsoft.com/office/drawing/2014/main" id="{F3C2A892-89A5-4F60-B67E-4F4689DB81DC}"/>
              </a:ext>
            </a:extLst>
          </p:cNvPr>
          <p:cNvSpPr>
            <a:spLocks noGrp="1"/>
          </p:cNvSpPr>
          <p:nvPr>
            <p:ph idx="1"/>
          </p:nvPr>
        </p:nvSpPr>
        <p:spPr>
          <a:xfrm>
            <a:off x="365766" y="1595438"/>
            <a:ext cx="7915266" cy="4581525"/>
          </a:xfrm>
        </p:spPr>
        <p:txBody>
          <a:bodyPr/>
          <a:lstStyle/>
          <a:p>
            <a:r>
              <a:rPr lang="en-US" dirty="0"/>
              <a:t>What CCA directly controls the beacon?</a:t>
            </a:r>
          </a:p>
          <a:p>
            <a:pPr lvl="1"/>
            <a:r>
              <a:rPr lang="en-US" dirty="0"/>
              <a:t>Dual-valve CCA.</a:t>
            </a:r>
          </a:p>
          <a:p>
            <a:pPr marL="171450" indent="-171450"/>
            <a:r>
              <a:rPr lang="en-US" dirty="0"/>
              <a:t>What CCA directly monitors the weigh station?</a:t>
            </a:r>
          </a:p>
          <a:p>
            <a:pPr lvl="1"/>
            <a:r>
              <a:rPr lang="en-US" dirty="0"/>
              <a:t>Dual-valve CCA </a:t>
            </a:r>
          </a:p>
          <a:p>
            <a:r>
              <a:rPr lang="en-US" dirty="0"/>
              <a:t>What is the weigh station load cell for?</a:t>
            </a:r>
          </a:p>
          <a:p>
            <a:pPr lvl="1"/>
            <a:r>
              <a:rPr lang="en-US" dirty="0"/>
              <a:t>It converts the force of the collection bottle weight into an electrical signal</a:t>
            </a:r>
          </a:p>
          <a:p>
            <a:r>
              <a:rPr lang="en-US" dirty="0"/>
              <a:t>What are the beacon colors and what are the associated alarm priorities?</a:t>
            </a:r>
          </a:p>
          <a:p>
            <a:pPr lvl="1"/>
            <a:r>
              <a:rPr lang="en-US" dirty="0"/>
              <a:t>Red, Yellow, Cyan, and Blue.</a:t>
            </a:r>
          </a:p>
          <a:p>
            <a:pPr lvl="1"/>
            <a:endParaRPr lang="en-US" dirty="0"/>
          </a:p>
          <a:p>
            <a:pPr lvl="1"/>
            <a:endParaRPr lang="en-US" dirty="0"/>
          </a:p>
          <a:p>
            <a:endParaRPr lang="en-US" dirty="0"/>
          </a:p>
        </p:txBody>
      </p:sp>
      <p:pic>
        <p:nvPicPr>
          <p:cNvPr id="3" name="Picture 2" descr="Table&#10;&#10;Description automatically generated">
            <a:extLst>
              <a:ext uri="{FF2B5EF4-FFF2-40B4-BE49-F238E27FC236}">
                <a16:creationId xmlns:a16="http://schemas.microsoft.com/office/drawing/2014/main" id="{C95BEB04-22CE-4D61-8243-61CA9F16D4C9}"/>
              </a:ext>
            </a:extLst>
          </p:cNvPr>
          <p:cNvPicPr>
            <a:picLocks noChangeAspect="1"/>
          </p:cNvPicPr>
          <p:nvPr/>
        </p:nvPicPr>
        <p:blipFill>
          <a:blip r:embed="rId4"/>
          <a:stretch>
            <a:fillRect/>
          </a:stretch>
        </p:blipFill>
        <p:spPr>
          <a:xfrm>
            <a:off x="7719701" y="2309280"/>
            <a:ext cx="4377102" cy="3583519"/>
          </a:xfrm>
          <a:prstGeom prst="rect">
            <a:avLst/>
          </a:prstGeom>
        </p:spPr>
      </p:pic>
    </p:spTree>
    <p:custDataLst>
      <p:tags r:id="rId1"/>
    </p:custDataLst>
    <p:extLst>
      <p:ext uri="{BB962C8B-B14F-4D97-AF65-F5344CB8AC3E}">
        <p14:creationId xmlns:p14="http://schemas.microsoft.com/office/powerpoint/2010/main" val="206797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79EE7-DB1E-D04A-8289-DB9F14FEC060}"/>
              </a:ext>
            </a:extLst>
          </p:cNvPr>
          <p:cNvSpPr>
            <a:spLocks noGrp="1"/>
          </p:cNvSpPr>
          <p:nvPr>
            <p:ph type="title"/>
          </p:nvPr>
        </p:nvSpPr>
        <p:spPr/>
        <p:txBody>
          <a:bodyPr>
            <a:noAutofit/>
          </a:bodyPr>
          <a:lstStyle/>
          <a:p>
            <a:r>
              <a:rPr lang="en-US" dirty="0"/>
              <a:t>Rika Technical Overview</a:t>
            </a:r>
          </a:p>
        </p:txBody>
      </p:sp>
      <p:pic>
        <p:nvPicPr>
          <p:cNvPr id="6" name="Picture Placeholder 5" descr="A picture containing electronics&#10;&#10;Description automatically generated">
            <a:extLst>
              <a:ext uri="{FF2B5EF4-FFF2-40B4-BE49-F238E27FC236}">
                <a16:creationId xmlns:a16="http://schemas.microsoft.com/office/drawing/2014/main" id="{5597585F-8A2B-455A-B046-DC75BA4B9431}"/>
              </a:ext>
            </a:extLst>
          </p:cNvPr>
          <p:cNvPicPr>
            <a:picLocks noGrp="1" noChangeAspect="1"/>
          </p:cNvPicPr>
          <p:nvPr>
            <p:ph type="pic" sz="quarter" idx="13"/>
          </p:nvPr>
        </p:nvPicPr>
        <p:blipFill>
          <a:blip r:embed="rId4"/>
          <a:srcRect l="16050" r="16050"/>
          <a:stretch>
            <a:fillRect/>
          </a:stretch>
        </p:blipFill>
        <p:spPr/>
      </p:pic>
      <p:sp>
        <p:nvSpPr>
          <p:cNvPr id="4" name="Slide Number Placeholder 3">
            <a:extLst>
              <a:ext uri="{FF2B5EF4-FFF2-40B4-BE49-F238E27FC236}">
                <a16:creationId xmlns:a16="http://schemas.microsoft.com/office/drawing/2014/main" id="{CD7A60DA-41DC-9F43-AE96-D9C3E05BD1B2}"/>
              </a:ext>
            </a:extLst>
          </p:cNvPr>
          <p:cNvSpPr>
            <a:spLocks noGrp="1"/>
          </p:cNvSpPr>
          <p:nvPr>
            <p:ph type="sldNum" sz="quarter" idx="12"/>
          </p:nvPr>
        </p:nvSpPr>
        <p:spPr/>
        <p:txBody>
          <a:bodyPr/>
          <a:lstStyle/>
          <a:p>
            <a:fld id="{74197F2B-9405-EE44-AB50-79C814953230}" type="slidenum">
              <a:rPr lang="en-US" smtClean="0"/>
              <a:pPr/>
              <a:t>6</a:t>
            </a:fld>
            <a:endParaRPr lang="en-US" dirty="0"/>
          </a:p>
        </p:txBody>
      </p:sp>
    </p:spTree>
    <p:custDataLst>
      <p:tags r:id="rId1"/>
    </p:custDataLst>
    <p:extLst>
      <p:ext uri="{BB962C8B-B14F-4D97-AF65-F5344CB8AC3E}">
        <p14:creationId xmlns:p14="http://schemas.microsoft.com/office/powerpoint/2010/main" val="15487553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5E8492-DFBA-4F2B-A3AA-B0D5AAB6B641}"/>
              </a:ext>
            </a:extLst>
          </p:cNvPr>
          <p:cNvSpPr>
            <a:spLocks noGrp="1"/>
          </p:cNvSpPr>
          <p:nvPr>
            <p:ph type="title"/>
          </p:nvPr>
        </p:nvSpPr>
        <p:spPr>
          <a:xfrm>
            <a:off x="851647" y="2780379"/>
            <a:ext cx="6133353" cy="1149327"/>
          </a:xfrm>
        </p:spPr>
        <p:txBody>
          <a:bodyPr>
            <a:noAutofit/>
          </a:bodyPr>
          <a:lstStyle/>
          <a:p>
            <a:r>
              <a:rPr lang="en-US" dirty="0"/>
              <a:t>Centrifuge / Centrifuge Chamber Systems</a:t>
            </a:r>
          </a:p>
        </p:txBody>
      </p:sp>
      <p:sp>
        <p:nvSpPr>
          <p:cNvPr id="3" name="Slide Number Placeholder 2">
            <a:extLst>
              <a:ext uri="{FF2B5EF4-FFF2-40B4-BE49-F238E27FC236}">
                <a16:creationId xmlns:a16="http://schemas.microsoft.com/office/drawing/2014/main" id="{CAC97F8E-6D08-4501-95CE-FF91CEF363A7}"/>
              </a:ext>
            </a:extLst>
          </p:cNvPr>
          <p:cNvSpPr>
            <a:spLocks noGrp="1"/>
          </p:cNvSpPr>
          <p:nvPr>
            <p:ph type="sldNum" sz="quarter" idx="12"/>
          </p:nvPr>
        </p:nvSpPr>
        <p:spPr/>
        <p:txBody>
          <a:bodyPr/>
          <a:lstStyle/>
          <a:p>
            <a:fld id="{74197F2B-9405-EE44-AB50-79C814953230}" type="slidenum">
              <a:rPr lang="en-US" smtClean="0"/>
              <a:pPr/>
              <a:t>60</a:t>
            </a:fld>
            <a:endParaRPr lang="en-US" dirty="0"/>
          </a:p>
        </p:txBody>
      </p:sp>
      <p:pic>
        <p:nvPicPr>
          <p:cNvPr id="7" name="Picture Placeholder 8">
            <a:extLst>
              <a:ext uri="{FF2B5EF4-FFF2-40B4-BE49-F238E27FC236}">
                <a16:creationId xmlns:a16="http://schemas.microsoft.com/office/drawing/2014/main" id="{71C89001-30B8-4310-9DE3-160765D2C5CD}"/>
              </a:ext>
            </a:extLst>
          </p:cNvPr>
          <p:cNvPicPr>
            <a:picLocks noGrp="1" noChangeAspect="1"/>
          </p:cNvPicPr>
          <p:nvPr>
            <p:ph type="pic" sz="quarter" idx="13"/>
          </p:nvPr>
        </p:nvPicPr>
        <p:blipFill rotWithShape="1">
          <a:blip r:embed="rId4"/>
          <a:srcRect l="21492" t="8760" r="16289"/>
          <a:stretch/>
        </p:blipFill>
        <p:spPr>
          <a:xfrm>
            <a:off x="7696200" y="1813293"/>
            <a:ext cx="4495799" cy="3081686"/>
          </a:xfrm>
        </p:spPr>
      </p:pic>
    </p:spTree>
    <p:custDataLst>
      <p:tags r:id="rId1"/>
    </p:custDataLst>
    <p:extLst>
      <p:ext uri="{BB962C8B-B14F-4D97-AF65-F5344CB8AC3E}">
        <p14:creationId xmlns:p14="http://schemas.microsoft.com/office/powerpoint/2010/main" val="2064691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DA68D3A-66BF-4A85-ABD7-7287C57CAAED}"/>
              </a:ext>
            </a:extLst>
          </p:cNvPr>
          <p:cNvSpPr>
            <a:spLocks noGrp="1"/>
          </p:cNvSpPr>
          <p:nvPr>
            <p:ph idx="1"/>
          </p:nvPr>
        </p:nvSpPr>
        <p:spPr/>
        <p:txBody>
          <a:bodyPr>
            <a:normAutofit/>
          </a:bodyPr>
          <a:lstStyle/>
          <a:p>
            <a:r>
              <a:rPr lang="en-US" dirty="0"/>
              <a:t>Physically identify the major components of the centrifuge and centrifuge chamber assemblies</a:t>
            </a:r>
          </a:p>
          <a:p>
            <a:r>
              <a:rPr lang="en-US" dirty="0"/>
              <a:t>Describe the over all function of the centrifuge and centrifuge chamber assemblies</a:t>
            </a:r>
          </a:p>
          <a:p>
            <a:r>
              <a:rPr lang="en-US" dirty="0"/>
              <a:t>Identify the secondary signals monitored by the AC pump CCA from the centrifuge and centrifuge chamber assemblies</a:t>
            </a:r>
          </a:p>
          <a:p>
            <a:r>
              <a:rPr lang="en-US" dirty="0"/>
              <a:t>Control the centrifuge and centrifuge chamber assemblies</a:t>
            </a:r>
          </a:p>
          <a:p>
            <a:endParaRPr lang="en-US" dirty="0"/>
          </a:p>
        </p:txBody>
      </p:sp>
      <p:sp>
        <p:nvSpPr>
          <p:cNvPr id="3" name="Slide Number Placeholder 2">
            <a:extLst>
              <a:ext uri="{FF2B5EF4-FFF2-40B4-BE49-F238E27FC236}">
                <a16:creationId xmlns:a16="http://schemas.microsoft.com/office/drawing/2014/main" id="{59A7926E-C765-4398-AEEF-2645A9B4E296}"/>
              </a:ext>
            </a:extLst>
          </p:cNvPr>
          <p:cNvSpPr>
            <a:spLocks noGrp="1"/>
          </p:cNvSpPr>
          <p:nvPr>
            <p:ph type="sldNum" sz="quarter" idx="12"/>
          </p:nvPr>
        </p:nvSpPr>
        <p:spPr/>
        <p:txBody>
          <a:bodyPr/>
          <a:lstStyle/>
          <a:p>
            <a:fld id="{74197F2B-9405-EE44-AB50-79C814953230}" type="slidenum">
              <a:rPr lang="en-US" smtClean="0"/>
              <a:pPr/>
              <a:t>61</a:t>
            </a:fld>
            <a:endParaRPr lang="en-US" dirty="0"/>
          </a:p>
        </p:txBody>
      </p:sp>
      <p:sp>
        <p:nvSpPr>
          <p:cNvPr id="7" name="Title 6">
            <a:extLst>
              <a:ext uri="{FF2B5EF4-FFF2-40B4-BE49-F238E27FC236}">
                <a16:creationId xmlns:a16="http://schemas.microsoft.com/office/drawing/2014/main" id="{58C2AC36-A783-465C-80B4-EEF2A0DB1DB2}"/>
              </a:ext>
            </a:extLst>
          </p:cNvPr>
          <p:cNvSpPr>
            <a:spLocks noGrp="1"/>
          </p:cNvSpPr>
          <p:nvPr>
            <p:ph type="title"/>
          </p:nvPr>
        </p:nvSpPr>
        <p:spPr>
          <a:xfrm>
            <a:off x="365766" y="365126"/>
            <a:ext cx="11404892" cy="488314"/>
          </a:xfrm>
        </p:spPr>
        <p:txBody>
          <a:bodyPr>
            <a:normAutofit fontScale="90000"/>
          </a:bodyPr>
          <a:lstStyle/>
          <a:p>
            <a:r>
              <a:rPr lang="en-US" dirty="0"/>
              <a:t>Centrifuge / Centrifuge Chamber System Module Objectives</a:t>
            </a:r>
          </a:p>
        </p:txBody>
      </p:sp>
      <p:sp>
        <p:nvSpPr>
          <p:cNvPr id="11" name="Text Placeholder 10">
            <a:extLst>
              <a:ext uri="{FF2B5EF4-FFF2-40B4-BE49-F238E27FC236}">
                <a16:creationId xmlns:a16="http://schemas.microsoft.com/office/drawing/2014/main" id="{AF4EB364-6AB7-4C22-AA32-48F2AAE3000E}"/>
              </a:ext>
            </a:extLst>
          </p:cNvPr>
          <p:cNvSpPr>
            <a:spLocks noGrp="1"/>
          </p:cNvSpPr>
          <p:nvPr>
            <p:ph type="body" sz="quarter" idx="13"/>
          </p:nvPr>
        </p:nvSpPr>
        <p:spPr/>
        <p:txBody>
          <a:bodyPr/>
          <a:lstStyle/>
          <a:p>
            <a:endParaRPr lang="en-US"/>
          </a:p>
        </p:txBody>
      </p:sp>
      <p:sp>
        <p:nvSpPr>
          <p:cNvPr id="12" name="Text Placeholder 11">
            <a:extLst>
              <a:ext uri="{FF2B5EF4-FFF2-40B4-BE49-F238E27FC236}">
                <a16:creationId xmlns:a16="http://schemas.microsoft.com/office/drawing/2014/main" id="{6368C57D-ADB1-461C-869F-E174E6D5851D}"/>
              </a:ext>
            </a:extLst>
          </p:cNvPr>
          <p:cNvSpPr>
            <a:spLocks noGrp="1"/>
          </p:cNvSpPr>
          <p:nvPr>
            <p:ph type="body" sz="quarter" idx="14"/>
          </p:nvPr>
        </p:nvSpPr>
        <p:spPr/>
        <p:txBody>
          <a:bodyPr>
            <a:normAutofit fontScale="85000" lnSpcReduction="10000"/>
          </a:bodyPr>
          <a:lstStyle/>
          <a:p>
            <a:r>
              <a:rPr lang="en-US" dirty="0"/>
              <a:t>Upon completion of this course, without assistance and using the class reference material, you will be able to:</a:t>
            </a:r>
          </a:p>
        </p:txBody>
      </p:sp>
    </p:spTree>
    <p:custDataLst>
      <p:tags r:id="rId1"/>
    </p:custDataLst>
    <p:extLst>
      <p:ext uri="{BB962C8B-B14F-4D97-AF65-F5344CB8AC3E}">
        <p14:creationId xmlns:p14="http://schemas.microsoft.com/office/powerpoint/2010/main" val="10825686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5277E8C-6C19-4EBB-AEFE-840E2ABB34A8}"/>
              </a:ext>
            </a:extLst>
          </p:cNvPr>
          <p:cNvSpPr>
            <a:spLocks noGrp="1"/>
          </p:cNvSpPr>
          <p:nvPr>
            <p:ph type="sldNum" sz="quarter" idx="12"/>
          </p:nvPr>
        </p:nvSpPr>
        <p:spPr/>
        <p:txBody>
          <a:bodyPr/>
          <a:lstStyle/>
          <a:p>
            <a:fld id="{74197F2B-9405-EE44-AB50-79C814953230}" type="slidenum">
              <a:rPr lang="en-US" smtClean="0"/>
              <a:pPr/>
              <a:t>62</a:t>
            </a:fld>
            <a:endParaRPr lang="en-US" dirty="0"/>
          </a:p>
        </p:txBody>
      </p:sp>
      <p:sp>
        <p:nvSpPr>
          <p:cNvPr id="7" name="Title 6">
            <a:extLst>
              <a:ext uri="{FF2B5EF4-FFF2-40B4-BE49-F238E27FC236}">
                <a16:creationId xmlns:a16="http://schemas.microsoft.com/office/drawing/2014/main" id="{E6BEC5C7-77A4-4F0D-8297-FF42A478C94E}"/>
              </a:ext>
            </a:extLst>
          </p:cNvPr>
          <p:cNvSpPr>
            <a:spLocks noGrp="1"/>
          </p:cNvSpPr>
          <p:nvPr>
            <p:ph type="title"/>
          </p:nvPr>
        </p:nvSpPr>
        <p:spPr/>
        <p:txBody>
          <a:bodyPr/>
          <a:lstStyle/>
          <a:p>
            <a:r>
              <a:rPr lang="en-US" dirty="0"/>
              <a:t>Centrifuge System</a:t>
            </a:r>
          </a:p>
        </p:txBody>
      </p:sp>
      <p:pic>
        <p:nvPicPr>
          <p:cNvPr id="5" name="Picture 4">
            <a:extLst>
              <a:ext uri="{FF2B5EF4-FFF2-40B4-BE49-F238E27FC236}">
                <a16:creationId xmlns:a16="http://schemas.microsoft.com/office/drawing/2014/main" id="{556EB1AC-61D7-410E-96FD-3F87B2E4A6F9}"/>
              </a:ext>
            </a:extLst>
          </p:cNvPr>
          <p:cNvPicPr>
            <a:picLocks noChangeAspect="1"/>
          </p:cNvPicPr>
          <p:nvPr/>
        </p:nvPicPr>
        <p:blipFill>
          <a:blip r:embed="rId4"/>
          <a:stretch>
            <a:fillRect/>
          </a:stretch>
        </p:blipFill>
        <p:spPr>
          <a:xfrm>
            <a:off x="9123649" y="377625"/>
            <a:ext cx="2417332" cy="2236189"/>
          </a:xfrm>
          <a:prstGeom prst="rect">
            <a:avLst/>
          </a:prstGeom>
        </p:spPr>
      </p:pic>
      <p:pic>
        <p:nvPicPr>
          <p:cNvPr id="8" name="Picture 7" descr="A picture containing text, day&#10;&#10;Description automatically generated">
            <a:extLst>
              <a:ext uri="{FF2B5EF4-FFF2-40B4-BE49-F238E27FC236}">
                <a16:creationId xmlns:a16="http://schemas.microsoft.com/office/drawing/2014/main" id="{54C38056-73DA-4C43-9576-F40956703DC4}"/>
              </a:ext>
            </a:extLst>
          </p:cNvPr>
          <p:cNvPicPr>
            <a:picLocks noChangeAspect="1"/>
          </p:cNvPicPr>
          <p:nvPr/>
        </p:nvPicPr>
        <p:blipFill>
          <a:blip r:embed="rId5"/>
          <a:stretch>
            <a:fillRect/>
          </a:stretch>
        </p:blipFill>
        <p:spPr>
          <a:xfrm>
            <a:off x="9592473" y="3560652"/>
            <a:ext cx="2178185" cy="2009769"/>
          </a:xfrm>
          <a:prstGeom prst="rect">
            <a:avLst/>
          </a:prstGeom>
        </p:spPr>
      </p:pic>
      <p:pic>
        <p:nvPicPr>
          <p:cNvPr id="4" name="Picture 3">
            <a:extLst>
              <a:ext uri="{FF2B5EF4-FFF2-40B4-BE49-F238E27FC236}">
                <a16:creationId xmlns:a16="http://schemas.microsoft.com/office/drawing/2014/main" id="{7EA94F39-FCA4-4428-8FE9-7F58C505301B}"/>
              </a:ext>
            </a:extLst>
          </p:cNvPr>
          <p:cNvPicPr>
            <a:picLocks noChangeAspect="1"/>
          </p:cNvPicPr>
          <p:nvPr/>
        </p:nvPicPr>
        <p:blipFill>
          <a:blip r:embed="rId6"/>
          <a:stretch>
            <a:fillRect/>
          </a:stretch>
        </p:blipFill>
        <p:spPr>
          <a:xfrm>
            <a:off x="421342" y="764955"/>
            <a:ext cx="8879164" cy="5591395"/>
          </a:xfrm>
          <a:prstGeom prst="rect">
            <a:avLst/>
          </a:prstGeom>
        </p:spPr>
      </p:pic>
    </p:spTree>
    <p:custDataLst>
      <p:tags r:id="rId1"/>
    </p:custDataLst>
    <p:extLst>
      <p:ext uri="{BB962C8B-B14F-4D97-AF65-F5344CB8AC3E}">
        <p14:creationId xmlns:p14="http://schemas.microsoft.com/office/powerpoint/2010/main" val="10887782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5277E8C-6C19-4EBB-AEFE-840E2ABB34A8}"/>
              </a:ext>
            </a:extLst>
          </p:cNvPr>
          <p:cNvSpPr>
            <a:spLocks noGrp="1"/>
          </p:cNvSpPr>
          <p:nvPr>
            <p:ph type="sldNum" sz="quarter" idx="12"/>
          </p:nvPr>
        </p:nvSpPr>
        <p:spPr/>
        <p:txBody>
          <a:bodyPr/>
          <a:lstStyle/>
          <a:p>
            <a:fld id="{74197F2B-9405-EE44-AB50-79C814953230}" type="slidenum">
              <a:rPr lang="en-US" smtClean="0"/>
              <a:pPr/>
              <a:t>63</a:t>
            </a:fld>
            <a:endParaRPr lang="en-US" dirty="0"/>
          </a:p>
        </p:txBody>
      </p:sp>
      <p:sp>
        <p:nvSpPr>
          <p:cNvPr id="7" name="Title 6">
            <a:extLst>
              <a:ext uri="{FF2B5EF4-FFF2-40B4-BE49-F238E27FC236}">
                <a16:creationId xmlns:a16="http://schemas.microsoft.com/office/drawing/2014/main" id="{E6BEC5C7-77A4-4F0D-8297-FF42A478C94E}"/>
              </a:ext>
            </a:extLst>
          </p:cNvPr>
          <p:cNvSpPr>
            <a:spLocks noGrp="1"/>
          </p:cNvSpPr>
          <p:nvPr>
            <p:ph type="title"/>
          </p:nvPr>
        </p:nvSpPr>
        <p:spPr/>
        <p:txBody>
          <a:bodyPr/>
          <a:lstStyle/>
          <a:p>
            <a:r>
              <a:rPr lang="en-US" dirty="0"/>
              <a:t>Centrifuge Chamber System</a:t>
            </a:r>
          </a:p>
        </p:txBody>
      </p:sp>
      <p:pic>
        <p:nvPicPr>
          <p:cNvPr id="2" name="Picture 1">
            <a:extLst>
              <a:ext uri="{FF2B5EF4-FFF2-40B4-BE49-F238E27FC236}">
                <a16:creationId xmlns:a16="http://schemas.microsoft.com/office/drawing/2014/main" id="{FC9BEACE-5739-4072-94F7-8919F7A41B55}"/>
              </a:ext>
            </a:extLst>
          </p:cNvPr>
          <p:cNvPicPr>
            <a:picLocks noChangeAspect="1"/>
          </p:cNvPicPr>
          <p:nvPr/>
        </p:nvPicPr>
        <p:blipFill>
          <a:blip r:embed="rId4"/>
          <a:stretch>
            <a:fillRect/>
          </a:stretch>
        </p:blipFill>
        <p:spPr>
          <a:xfrm>
            <a:off x="9741310" y="3963642"/>
            <a:ext cx="2143754" cy="1436536"/>
          </a:xfrm>
          <a:prstGeom prst="rect">
            <a:avLst/>
          </a:prstGeom>
        </p:spPr>
      </p:pic>
      <p:pic>
        <p:nvPicPr>
          <p:cNvPr id="11" name="Picture 10">
            <a:extLst>
              <a:ext uri="{FF2B5EF4-FFF2-40B4-BE49-F238E27FC236}">
                <a16:creationId xmlns:a16="http://schemas.microsoft.com/office/drawing/2014/main" id="{477CE705-1252-440A-8E6F-C37B31CCFC77}"/>
              </a:ext>
            </a:extLst>
          </p:cNvPr>
          <p:cNvPicPr>
            <a:picLocks noChangeAspect="1"/>
          </p:cNvPicPr>
          <p:nvPr/>
        </p:nvPicPr>
        <p:blipFill>
          <a:blip r:embed="rId5"/>
          <a:stretch>
            <a:fillRect/>
          </a:stretch>
        </p:blipFill>
        <p:spPr>
          <a:xfrm>
            <a:off x="176981" y="1631978"/>
            <a:ext cx="9270206" cy="4927827"/>
          </a:xfrm>
          <a:prstGeom prst="rect">
            <a:avLst/>
          </a:prstGeom>
        </p:spPr>
      </p:pic>
      <p:pic>
        <p:nvPicPr>
          <p:cNvPr id="13" name="Picture 12">
            <a:extLst>
              <a:ext uri="{FF2B5EF4-FFF2-40B4-BE49-F238E27FC236}">
                <a16:creationId xmlns:a16="http://schemas.microsoft.com/office/drawing/2014/main" id="{8C65467E-8344-4D00-9561-185A536A1056}"/>
              </a:ext>
            </a:extLst>
          </p:cNvPr>
          <p:cNvPicPr>
            <a:picLocks noChangeAspect="1"/>
          </p:cNvPicPr>
          <p:nvPr/>
        </p:nvPicPr>
        <p:blipFill>
          <a:blip r:embed="rId6"/>
          <a:stretch>
            <a:fillRect/>
          </a:stretch>
        </p:blipFill>
        <p:spPr>
          <a:xfrm>
            <a:off x="9360915" y="1959193"/>
            <a:ext cx="2831085" cy="1436536"/>
          </a:xfrm>
          <a:prstGeom prst="rect">
            <a:avLst/>
          </a:prstGeom>
        </p:spPr>
      </p:pic>
      <p:pic>
        <p:nvPicPr>
          <p:cNvPr id="15" name="Picture 14">
            <a:extLst>
              <a:ext uri="{FF2B5EF4-FFF2-40B4-BE49-F238E27FC236}">
                <a16:creationId xmlns:a16="http://schemas.microsoft.com/office/drawing/2014/main" id="{4A932F23-B2FC-42BA-828A-E352F3BFCF8F}"/>
              </a:ext>
            </a:extLst>
          </p:cNvPr>
          <p:cNvPicPr>
            <a:picLocks noChangeAspect="1"/>
          </p:cNvPicPr>
          <p:nvPr/>
        </p:nvPicPr>
        <p:blipFill>
          <a:blip r:embed="rId7"/>
          <a:stretch>
            <a:fillRect/>
          </a:stretch>
        </p:blipFill>
        <p:spPr>
          <a:xfrm>
            <a:off x="7260813" y="181102"/>
            <a:ext cx="3163760" cy="1614483"/>
          </a:xfrm>
          <a:prstGeom prst="rect">
            <a:avLst/>
          </a:prstGeom>
        </p:spPr>
      </p:pic>
    </p:spTree>
    <p:custDataLst>
      <p:tags r:id="rId1"/>
    </p:custDataLst>
    <p:extLst>
      <p:ext uri="{BB962C8B-B14F-4D97-AF65-F5344CB8AC3E}">
        <p14:creationId xmlns:p14="http://schemas.microsoft.com/office/powerpoint/2010/main" val="26295423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A7926E-C765-4398-AEEF-2645A9B4E296}"/>
              </a:ext>
            </a:extLst>
          </p:cNvPr>
          <p:cNvSpPr>
            <a:spLocks noGrp="1"/>
          </p:cNvSpPr>
          <p:nvPr>
            <p:ph type="sldNum" sz="quarter" idx="12"/>
          </p:nvPr>
        </p:nvSpPr>
        <p:spPr/>
        <p:txBody>
          <a:bodyPr/>
          <a:lstStyle/>
          <a:p>
            <a:fld id="{74197F2B-9405-EE44-AB50-79C814953230}" type="slidenum">
              <a:rPr lang="en-US" smtClean="0"/>
              <a:pPr/>
              <a:t>64</a:t>
            </a:fld>
            <a:endParaRPr lang="en-US" dirty="0"/>
          </a:p>
        </p:txBody>
      </p:sp>
      <p:sp>
        <p:nvSpPr>
          <p:cNvPr id="7" name="Title 6">
            <a:extLst>
              <a:ext uri="{FF2B5EF4-FFF2-40B4-BE49-F238E27FC236}">
                <a16:creationId xmlns:a16="http://schemas.microsoft.com/office/drawing/2014/main" id="{58C2AC36-A783-465C-80B4-EEF2A0DB1DB2}"/>
              </a:ext>
            </a:extLst>
          </p:cNvPr>
          <p:cNvSpPr>
            <a:spLocks noGrp="1"/>
          </p:cNvSpPr>
          <p:nvPr>
            <p:ph type="title"/>
          </p:nvPr>
        </p:nvSpPr>
        <p:spPr/>
        <p:txBody>
          <a:bodyPr>
            <a:normAutofit/>
          </a:bodyPr>
          <a:lstStyle/>
          <a:p>
            <a:r>
              <a:rPr lang="en-US" dirty="0"/>
              <a:t>Centrifuge / Centrifuge Chamber Systems Workshop Discussion</a:t>
            </a:r>
          </a:p>
        </p:txBody>
      </p:sp>
      <p:sp>
        <p:nvSpPr>
          <p:cNvPr id="12" name="Text Placeholder 11">
            <a:extLst>
              <a:ext uri="{FF2B5EF4-FFF2-40B4-BE49-F238E27FC236}">
                <a16:creationId xmlns:a16="http://schemas.microsoft.com/office/drawing/2014/main" id="{6368C57D-ADB1-461C-869F-E174E6D5851D}"/>
              </a:ext>
            </a:extLst>
          </p:cNvPr>
          <p:cNvSpPr>
            <a:spLocks noGrp="1"/>
          </p:cNvSpPr>
          <p:nvPr>
            <p:ph type="body" sz="quarter" idx="13"/>
          </p:nvPr>
        </p:nvSpPr>
        <p:spPr/>
        <p:txBody>
          <a:bodyPr/>
          <a:lstStyle/>
          <a:p>
            <a:r>
              <a:rPr lang="en-US" dirty="0"/>
              <a:t>Upon completion of this module, you will be able to:</a:t>
            </a:r>
          </a:p>
        </p:txBody>
      </p:sp>
      <p:sp>
        <p:nvSpPr>
          <p:cNvPr id="8" name="Content Placeholder 9">
            <a:extLst>
              <a:ext uri="{FF2B5EF4-FFF2-40B4-BE49-F238E27FC236}">
                <a16:creationId xmlns:a16="http://schemas.microsoft.com/office/drawing/2014/main" id="{19B4258A-450D-4926-A3CF-6FCE74FCD464}"/>
              </a:ext>
            </a:extLst>
          </p:cNvPr>
          <p:cNvSpPr>
            <a:spLocks noGrp="1"/>
          </p:cNvSpPr>
          <p:nvPr>
            <p:ph idx="1"/>
          </p:nvPr>
        </p:nvSpPr>
        <p:spPr>
          <a:xfrm>
            <a:off x="365766" y="1595120"/>
            <a:ext cx="11328386" cy="4581843"/>
          </a:xfrm>
        </p:spPr>
        <p:txBody>
          <a:bodyPr>
            <a:normAutofit/>
          </a:bodyPr>
          <a:lstStyle/>
          <a:p>
            <a:pPr marL="0" indent="0">
              <a:buNone/>
            </a:pPr>
            <a:r>
              <a:rPr lang="en-US" u="sng" dirty="0"/>
              <a:t>What we are going to do:</a:t>
            </a:r>
          </a:p>
          <a:p>
            <a:r>
              <a:rPr lang="en-US" dirty="0"/>
              <a:t>Remove and replace centrifuge </a:t>
            </a:r>
          </a:p>
          <a:p>
            <a:r>
              <a:rPr lang="en-US" dirty="0"/>
              <a:t>Remove and replace centrifuge basin</a:t>
            </a:r>
          </a:p>
          <a:p>
            <a:r>
              <a:rPr lang="en-US" dirty="0"/>
              <a:t>Remove and replace leak detector </a:t>
            </a:r>
          </a:p>
          <a:p>
            <a:r>
              <a:rPr lang="en-US" dirty="0"/>
              <a:t>Remove and replace centrifuge motor</a:t>
            </a:r>
          </a:p>
          <a:p>
            <a:r>
              <a:rPr lang="en-US" dirty="0"/>
              <a:t>Remove and replace multifunction CCA</a:t>
            </a:r>
          </a:p>
          <a:p>
            <a:r>
              <a:rPr lang="en-US" dirty="0"/>
              <a:t>Use your resources to answer questions</a:t>
            </a:r>
          </a:p>
          <a:p>
            <a:r>
              <a:rPr lang="en-US" dirty="0"/>
              <a:t>Use service software to control the system</a:t>
            </a:r>
          </a:p>
          <a:p>
            <a:endParaRPr lang="en-US" dirty="0"/>
          </a:p>
          <a:p>
            <a:endParaRPr lang="en-US" dirty="0"/>
          </a:p>
        </p:txBody>
      </p:sp>
    </p:spTree>
    <p:custDataLst>
      <p:tags r:id="rId1"/>
    </p:custDataLst>
    <p:extLst>
      <p:ext uri="{BB962C8B-B14F-4D97-AF65-F5344CB8AC3E}">
        <p14:creationId xmlns:p14="http://schemas.microsoft.com/office/powerpoint/2010/main" val="35369092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47A6D63-EDFE-49BD-B710-A1D6DA81AF9B}"/>
              </a:ext>
            </a:extLst>
          </p:cNvPr>
          <p:cNvSpPr>
            <a:spLocks noGrp="1"/>
          </p:cNvSpPr>
          <p:nvPr>
            <p:ph type="title"/>
          </p:nvPr>
        </p:nvSpPr>
        <p:spPr>
          <a:xfrm>
            <a:off x="432547" y="2780379"/>
            <a:ext cx="7263653" cy="1149327"/>
          </a:xfrm>
        </p:spPr>
        <p:txBody>
          <a:bodyPr>
            <a:normAutofit fontScale="90000"/>
          </a:bodyPr>
          <a:lstStyle/>
          <a:p>
            <a:r>
              <a:rPr lang="en-US" dirty="0"/>
              <a:t>Centrifuge / Centrifuge Chamber Systems Workshop #7</a:t>
            </a:r>
          </a:p>
        </p:txBody>
      </p:sp>
      <p:sp>
        <p:nvSpPr>
          <p:cNvPr id="3" name="Slide Number Placeholder 2">
            <a:extLst>
              <a:ext uri="{FF2B5EF4-FFF2-40B4-BE49-F238E27FC236}">
                <a16:creationId xmlns:a16="http://schemas.microsoft.com/office/drawing/2014/main" id="{FCB501CB-649E-4ED7-9789-7FDF979D3C9C}"/>
              </a:ext>
            </a:extLst>
          </p:cNvPr>
          <p:cNvSpPr>
            <a:spLocks noGrp="1"/>
          </p:cNvSpPr>
          <p:nvPr>
            <p:ph type="sldNum" sz="quarter" idx="12"/>
          </p:nvPr>
        </p:nvSpPr>
        <p:spPr/>
        <p:txBody>
          <a:bodyPr/>
          <a:lstStyle/>
          <a:p>
            <a:fld id="{74197F2B-9405-EE44-AB50-79C814953230}" type="slidenum">
              <a:rPr lang="en-US" smtClean="0"/>
              <a:pPr/>
              <a:t>65</a:t>
            </a:fld>
            <a:endParaRPr lang="en-US" dirty="0"/>
          </a:p>
        </p:txBody>
      </p:sp>
      <p:pic>
        <p:nvPicPr>
          <p:cNvPr id="9" name="Picture Placeholder 8">
            <a:extLst>
              <a:ext uri="{FF2B5EF4-FFF2-40B4-BE49-F238E27FC236}">
                <a16:creationId xmlns:a16="http://schemas.microsoft.com/office/drawing/2014/main" id="{67DC780F-BE5E-4AD1-BBE6-DD61E492D69D}"/>
              </a:ext>
            </a:extLst>
          </p:cNvPr>
          <p:cNvPicPr>
            <a:picLocks noGrp="1" noChangeAspect="1"/>
          </p:cNvPicPr>
          <p:nvPr>
            <p:ph type="pic" sz="quarter" idx="13"/>
          </p:nvPr>
        </p:nvPicPr>
        <p:blipFill rotWithShape="1">
          <a:blip r:embed="rId4"/>
          <a:srcRect l="21492" t="8760" r="16289"/>
          <a:stretch/>
        </p:blipFill>
        <p:spPr>
          <a:xfrm>
            <a:off x="7696200" y="1813293"/>
            <a:ext cx="4495799" cy="3081686"/>
          </a:xfrm>
        </p:spPr>
      </p:pic>
    </p:spTree>
    <p:custDataLst>
      <p:tags r:id="rId1"/>
    </p:custDataLst>
    <p:extLst>
      <p:ext uri="{BB962C8B-B14F-4D97-AF65-F5344CB8AC3E}">
        <p14:creationId xmlns:p14="http://schemas.microsoft.com/office/powerpoint/2010/main" val="28842370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CF7A8DE-3C56-4FA4-A185-44D0CAE0A989}"/>
              </a:ext>
            </a:extLst>
          </p:cNvPr>
          <p:cNvSpPr>
            <a:spLocks noGrp="1"/>
          </p:cNvSpPr>
          <p:nvPr>
            <p:ph type="sldNum" sz="quarter" idx="12"/>
          </p:nvPr>
        </p:nvSpPr>
        <p:spPr/>
        <p:txBody>
          <a:bodyPr/>
          <a:lstStyle/>
          <a:p>
            <a:fld id="{74197F2B-9405-EE44-AB50-79C814953230}" type="slidenum">
              <a:rPr lang="en-US" smtClean="0"/>
              <a:pPr/>
              <a:t>66</a:t>
            </a:fld>
            <a:endParaRPr lang="en-US" dirty="0"/>
          </a:p>
        </p:txBody>
      </p:sp>
      <p:sp>
        <p:nvSpPr>
          <p:cNvPr id="5" name="Title 4">
            <a:extLst>
              <a:ext uri="{FF2B5EF4-FFF2-40B4-BE49-F238E27FC236}">
                <a16:creationId xmlns:a16="http://schemas.microsoft.com/office/drawing/2014/main" id="{FA2DF059-3BA7-44D8-B1E0-3682A45DD0A2}"/>
              </a:ext>
            </a:extLst>
          </p:cNvPr>
          <p:cNvSpPr>
            <a:spLocks noGrp="1"/>
          </p:cNvSpPr>
          <p:nvPr>
            <p:ph type="title"/>
          </p:nvPr>
        </p:nvSpPr>
        <p:spPr>
          <a:xfrm>
            <a:off x="365766" y="365125"/>
            <a:ext cx="11826234" cy="975677"/>
          </a:xfrm>
        </p:spPr>
        <p:txBody>
          <a:bodyPr/>
          <a:lstStyle/>
          <a:p>
            <a:r>
              <a:rPr lang="en-US" dirty="0"/>
              <a:t>Centrifuge Chamber System Review</a:t>
            </a:r>
          </a:p>
        </p:txBody>
      </p:sp>
      <p:sp>
        <p:nvSpPr>
          <p:cNvPr id="7" name="Text Placeholder 6">
            <a:extLst>
              <a:ext uri="{FF2B5EF4-FFF2-40B4-BE49-F238E27FC236}">
                <a16:creationId xmlns:a16="http://schemas.microsoft.com/office/drawing/2014/main" id="{256AF402-35CE-4D03-B80C-A582D319C2A7}"/>
              </a:ext>
            </a:extLst>
          </p:cNvPr>
          <p:cNvSpPr>
            <a:spLocks noGrp="1"/>
          </p:cNvSpPr>
          <p:nvPr>
            <p:ph type="body" sz="quarter" idx="13"/>
          </p:nvPr>
        </p:nvSpPr>
        <p:spPr/>
        <p:txBody>
          <a:bodyPr/>
          <a:lstStyle/>
          <a:p>
            <a:endParaRPr lang="en-US"/>
          </a:p>
        </p:txBody>
      </p:sp>
      <p:sp>
        <p:nvSpPr>
          <p:cNvPr id="8" name="Content Placeholder 5">
            <a:extLst>
              <a:ext uri="{FF2B5EF4-FFF2-40B4-BE49-F238E27FC236}">
                <a16:creationId xmlns:a16="http://schemas.microsoft.com/office/drawing/2014/main" id="{BD815AEB-1322-49EC-90BE-CF5A939D5AC1}"/>
              </a:ext>
            </a:extLst>
          </p:cNvPr>
          <p:cNvSpPr>
            <a:spLocks noGrp="1"/>
          </p:cNvSpPr>
          <p:nvPr>
            <p:ph idx="1"/>
          </p:nvPr>
        </p:nvSpPr>
        <p:spPr>
          <a:xfrm>
            <a:off x="365125" y="1595438"/>
            <a:ext cx="11328400" cy="4581525"/>
          </a:xfrm>
        </p:spPr>
        <p:txBody>
          <a:bodyPr>
            <a:normAutofit fontScale="92500" lnSpcReduction="10000"/>
          </a:bodyPr>
          <a:lstStyle/>
          <a:p>
            <a:r>
              <a:rPr lang="en-US" dirty="0"/>
              <a:t>What components does the centrifuge chamber assembly contain?</a:t>
            </a:r>
          </a:p>
          <a:p>
            <a:pPr lvl="1"/>
            <a:r>
              <a:rPr lang="en-US" dirty="0"/>
              <a:t>The centrifuge door, the centrifuge basin, the centrifuge door lock assembly, the centrifuge top loop holder.</a:t>
            </a:r>
            <a:endParaRPr lang="en-US" sz="800" dirty="0"/>
          </a:p>
          <a:p>
            <a:pPr marL="171450" indent="-171450"/>
            <a:r>
              <a:rPr lang="en-US" dirty="0"/>
              <a:t>What is the purpose of the centrifuge door unlock lanyard?</a:t>
            </a:r>
          </a:p>
          <a:p>
            <a:pPr lvl="1"/>
            <a:r>
              <a:rPr lang="en-US" dirty="0"/>
              <a:t>allows the technician to unlock the centrifuge chamber door in case power is lost </a:t>
            </a:r>
          </a:p>
          <a:p>
            <a:r>
              <a:rPr lang="en-US" dirty="0"/>
              <a:t>What signals are monitored by the AC pump Assembly CCA?</a:t>
            </a:r>
          </a:p>
          <a:p>
            <a:pPr lvl="1"/>
            <a:r>
              <a:rPr lang="en-US" dirty="0"/>
              <a:t>Motor Hall C, Centrifuge door locked 2, and centrifuge door closed 2.</a:t>
            </a:r>
          </a:p>
          <a:p>
            <a:r>
              <a:rPr lang="en-US" dirty="0"/>
              <a:t>What position does the Centrifuge door lock default to?</a:t>
            </a:r>
          </a:p>
          <a:p>
            <a:pPr lvl="1"/>
            <a:r>
              <a:rPr lang="en-US" dirty="0"/>
              <a:t>The last position it was in.</a:t>
            </a:r>
          </a:p>
          <a:p>
            <a:r>
              <a:rPr lang="en-US" dirty="0"/>
              <a:t>Where does he centrifuge chamber door lock manifold get high-pressure air from?</a:t>
            </a:r>
          </a:p>
          <a:p>
            <a:pPr lvl="1"/>
            <a:r>
              <a:rPr lang="en-US" dirty="0"/>
              <a:t>Saline side manifold</a:t>
            </a:r>
          </a:p>
          <a:p>
            <a:pPr lvl="1"/>
            <a:endParaRPr lang="en-US" dirty="0"/>
          </a:p>
          <a:p>
            <a:pPr lvl="1"/>
            <a:endParaRPr lang="en-US" dirty="0"/>
          </a:p>
          <a:p>
            <a:endParaRPr lang="en-US" dirty="0"/>
          </a:p>
        </p:txBody>
      </p:sp>
    </p:spTree>
    <p:custDataLst>
      <p:tags r:id="rId1"/>
    </p:custDataLst>
    <p:extLst>
      <p:ext uri="{BB962C8B-B14F-4D97-AF65-F5344CB8AC3E}">
        <p14:creationId xmlns:p14="http://schemas.microsoft.com/office/powerpoint/2010/main" val="1860809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CF7A8DE-3C56-4FA4-A185-44D0CAE0A989}"/>
              </a:ext>
            </a:extLst>
          </p:cNvPr>
          <p:cNvSpPr>
            <a:spLocks noGrp="1"/>
          </p:cNvSpPr>
          <p:nvPr>
            <p:ph type="sldNum" sz="quarter" idx="12"/>
          </p:nvPr>
        </p:nvSpPr>
        <p:spPr/>
        <p:txBody>
          <a:bodyPr/>
          <a:lstStyle/>
          <a:p>
            <a:fld id="{74197F2B-9405-EE44-AB50-79C814953230}" type="slidenum">
              <a:rPr lang="en-US" smtClean="0"/>
              <a:pPr/>
              <a:t>67</a:t>
            </a:fld>
            <a:endParaRPr lang="en-US" dirty="0"/>
          </a:p>
        </p:txBody>
      </p:sp>
      <p:sp>
        <p:nvSpPr>
          <p:cNvPr id="5" name="Title 4">
            <a:extLst>
              <a:ext uri="{FF2B5EF4-FFF2-40B4-BE49-F238E27FC236}">
                <a16:creationId xmlns:a16="http://schemas.microsoft.com/office/drawing/2014/main" id="{FA2DF059-3BA7-44D8-B1E0-3682A45DD0A2}"/>
              </a:ext>
            </a:extLst>
          </p:cNvPr>
          <p:cNvSpPr>
            <a:spLocks noGrp="1"/>
          </p:cNvSpPr>
          <p:nvPr>
            <p:ph type="title"/>
          </p:nvPr>
        </p:nvSpPr>
        <p:spPr>
          <a:xfrm>
            <a:off x="365766" y="365125"/>
            <a:ext cx="11826234" cy="975677"/>
          </a:xfrm>
        </p:spPr>
        <p:txBody>
          <a:bodyPr/>
          <a:lstStyle/>
          <a:p>
            <a:r>
              <a:rPr lang="en-US" dirty="0"/>
              <a:t>Centrifuge System Review</a:t>
            </a:r>
          </a:p>
        </p:txBody>
      </p:sp>
      <p:sp>
        <p:nvSpPr>
          <p:cNvPr id="7" name="Text Placeholder 6">
            <a:extLst>
              <a:ext uri="{FF2B5EF4-FFF2-40B4-BE49-F238E27FC236}">
                <a16:creationId xmlns:a16="http://schemas.microsoft.com/office/drawing/2014/main" id="{256AF402-35CE-4D03-B80C-A582D319C2A7}"/>
              </a:ext>
            </a:extLst>
          </p:cNvPr>
          <p:cNvSpPr>
            <a:spLocks noGrp="1"/>
          </p:cNvSpPr>
          <p:nvPr>
            <p:ph type="body" sz="quarter" idx="13"/>
          </p:nvPr>
        </p:nvSpPr>
        <p:spPr/>
        <p:txBody>
          <a:bodyPr/>
          <a:lstStyle/>
          <a:p>
            <a:endParaRPr lang="en-US"/>
          </a:p>
        </p:txBody>
      </p:sp>
      <p:sp>
        <p:nvSpPr>
          <p:cNvPr id="8" name="Content Placeholder 5">
            <a:extLst>
              <a:ext uri="{FF2B5EF4-FFF2-40B4-BE49-F238E27FC236}">
                <a16:creationId xmlns:a16="http://schemas.microsoft.com/office/drawing/2014/main" id="{BD815AEB-1322-49EC-90BE-CF5A939D5AC1}"/>
              </a:ext>
            </a:extLst>
          </p:cNvPr>
          <p:cNvSpPr>
            <a:spLocks noGrp="1"/>
          </p:cNvSpPr>
          <p:nvPr>
            <p:ph idx="1"/>
          </p:nvPr>
        </p:nvSpPr>
        <p:spPr>
          <a:xfrm>
            <a:off x="365125" y="1595438"/>
            <a:ext cx="11328400" cy="4581525"/>
          </a:xfrm>
        </p:spPr>
        <p:txBody>
          <a:bodyPr>
            <a:normAutofit fontScale="92500" lnSpcReduction="20000"/>
          </a:bodyPr>
          <a:lstStyle/>
          <a:p>
            <a:r>
              <a:rPr lang="en-US" dirty="0"/>
              <a:t>The centrifuge assembly contains?</a:t>
            </a:r>
          </a:p>
          <a:p>
            <a:pPr lvl="1"/>
            <a:r>
              <a:rPr lang="en-US" dirty="0"/>
              <a:t>Filler housing, Braking resister, Centrifuge motor assembly, Centrifuge base, Vibration mitigation system</a:t>
            </a:r>
            <a:endParaRPr lang="en-US" sz="1200" dirty="0"/>
          </a:p>
          <a:p>
            <a:pPr marL="171450" indent="-171450"/>
            <a:r>
              <a:rPr lang="en-US" dirty="0"/>
              <a:t>What is the purpose of the braking resistor?</a:t>
            </a:r>
          </a:p>
          <a:p>
            <a:pPr lvl="1"/>
            <a:r>
              <a:rPr lang="en-US" dirty="0"/>
              <a:t>slows the centrifuge rotation by resisting the back EMF (electro-motive force) in the centrifuge motor </a:t>
            </a:r>
          </a:p>
          <a:p>
            <a:r>
              <a:rPr lang="en-US" dirty="0"/>
              <a:t>What is the purpose of the centrifuge motor?</a:t>
            </a:r>
          </a:p>
          <a:p>
            <a:pPr lvl="1"/>
            <a:r>
              <a:rPr lang="en-US" dirty="0"/>
              <a:t>It spins the filler to the commanded speed.</a:t>
            </a:r>
          </a:p>
          <a:p>
            <a:r>
              <a:rPr lang="en-US" dirty="0"/>
              <a:t>What is the centrifuge stop for?</a:t>
            </a:r>
          </a:p>
          <a:p>
            <a:pPr lvl="1"/>
            <a:r>
              <a:rPr lang="en-US" dirty="0"/>
              <a:t>Prevents the centrifuge from moving when the filler housing is open.</a:t>
            </a:r>
          </a:p>
          <a:p>
            <a:r>
              <a:rPr lang="en-US" dirty="0"/>
              <a:t>What CCAs monitor the hall effect sensors?</a:t>
            </a:r>
          </a:p>
          <a:p>
            <a:pPr lvl="1"/>
            <a:r>
              <a:rPr lang="en-US" dirty="0"/>
              <a:t>Hall effect sensor A, B, and C are monitored by the Multifunction CCA.  Hall effect sensor C is also sent to the AC pump assembly CCA.</a:t>
            </a:r>
          </a:p>
          <a:p>
            <a:pPr lvl="1"/>
            <a:endParaRPr lang="en-US" dirty="0"/>
          </a:p>
          <a:p>
            <a:pPr lvl="1"/>
            <a:endParaRPr lang="en-US" dirty="0"/>
          </a:p>
          <a:p>
            <a:endParaRPr lang="en-US" dirty="0"/>
          </a:p>
        </p:txBody>
      </p:sp>
    </p:spTree>
    <p:custDataLst>
      <p:tags r:id="rId1"/>
    </p:custDataLst>
    <p:extLst>
      <p:ext uri="{BB962C8B-B14F-4D97-AF65-F5344CB8AC3E}">
        <p14:creationId xmlns:p14="http://schemas.microsoft.com/office/powerpoint/2010/main" val="967662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5E8492-DFBA-4F2B-A3AA-B0D5AAB6B641}"/>
              </a:ext>
            </a:extLst>
          </p:cNvPr>
          <p:cNvSpPr>
            <a:spLocks noGrp="1"/>
          </p:cNvSpPr>
          <p:nvPr>
            <p:ph type="title"/>
          </p:nvPr>
        </p:nvSpPr>
        <p:spPr>
          <a:xfrm>
            <a:off x="851647" y="2780379"/>
            <a:ext cx="6133353" cy="1149327"/>
          </a:xfrm>
        </p:spPr>
        <p:txBody>
          <a:bodyPr>
            <a:noAutofit/>
          </a:bodyPr>
          <a:lstStyle/>
          <a:p>
            <a:r>
              <a:rPr lang="en-US" dirty="0"/>
              <a:t>Control System / STS</a:t>
            </a:r>
          </a:p>
        </p:txBody>
      </p:sp>
      <p:sp>
        <p:nvSpPr>
          <p:cNvPr id="3" name="Slide Number Placeholder 2">
            <a:extLst>
              <a:ext uri="{FF2B5EF4-FFF2-40B4-BE49-F238E27FC236}">
                <a16:creationId xmlns:a16="http://schemas.microsoft.com/office/drawing/2014/main" id="{CAC97F8E-6D08-4501-95CE-FF91CEF363A7}"/>
              </a:ext>
            </a:extLst>
          </p:cNvPr>
          <p:cNvSpPr>
            <a:spLocks noGrp="1"/>
          </p:cNvSpPr>
          <p:nvPr>
            <p:ph type="sldNum" sz="quarter" idx="12"/>
          </p:nvPr>
        </p:nvSpPr>
        <p:spPr/>
        <p:txBody>
          <a:bodyPr/>
          <a:lstStyle/>
          <a:p>
            <a:fld id="{74197F2B-9405-EE44-AB50-79C814953230}" type="slidenum">
              <a:rPr lang="en-US" smtClean="0"/>
              <a:pPr/>
              <a:t>68</a:t>
            </a:fld>
            <a:endParaRPr lang="en-US" dirty="0"/>
          </a:p>
        </p:txBody>
      </p:sp>
      <p:pic>
        <p:nvPicPr>
          <p:cNvPr id="7" name="Picture Placeholder 8">
            <a:extLst>
              <a:ext uri="{FF2B5EF4-FFF2-40B4-BE49-F238E27FC236}">
                <a16:creationId xmlns:a16="http://schemas.microsoft.com/office/drawing/2014/main" id="{71C89001-30B8-4310-9DE3-160765D2C5CD}"/>
              </a:ext>
            </a:extLst>
          </p:cNvPr>
          <p:cNvPicPr>
            <a:picLocks noGrp="1" noChangeAspect="1"/>
          </p:cNvPicPr>
          <p:nvPr>
            <p:ph type="pic" sz="quarter" idx="13"/>
          </p:nvPr>
        </p:nvPicPr>
        <p:blipFill rotWithShape="1">
          <a:blip r:embed="rId4"/>
          <a:srcRect l="21492" t="8760" r="16289"/>
          <a:stretch/>
        </p:blipFill>
        <p:spPr>
          <a:xfrm>
            <a:off x="7696200" y="1813293"/>
            <a:ext cx="4495799" cy="3081686"/>
          </a:xfrm>
        </p:spPr>
      </p:pic>
    </p:spTree>
    <p:custDataLst>
      <p:tags r:id="rId1"/>
    </p:custDataLst>
    <p:extLst>
      <p:ext uri="{BB962C8B-B14F-4D97-AF65-F5344CB8AC3E}">
        <p14:creationId xmlns:p14="http://schemas.microsoft.com/office/powerpoint/2010/main" val="24897712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DA68D3A-66BF-4A85-ABD7-7287C57CAAED}"/>
              </a:ext>
            </a:extLst>
          </p:cNvPr>
          <p:cNvSpPr>
            <a:spLocks noGrp="1"/>
          </p:cNvSpPr>
          <p:nvPr>
            <p:ph idx="1"/>
          </p:nvPr>
        </p:nvSpPr>
        <p:spPr/>
        <p:txBody>
          <a:bodyPr/>
          <a:lstStyle/>
          <a:p>
            <a:r>
              <a:rPr lang="en-US" dirty="0"/>
              <a:t>Physically identify the major components of the control system with</a:t>
            </a:r>
          </a:p>
          <a:p>
            <a:r>
              <a:rPr lang="en-US" dirty="0"/>
              <a:t>Describe the over all function of the control system</a:t>
            </a:r>
          </a:p>
          <a:p>
            <a:r>
              <a:rPr lang="en-US" dirty="0"/>
              <a:t>Control the control system using service software</a:t>
            </a:r>
          </a:p>
          <a:p>
            <a:r>
              <a:rPr lang="en-US" dirty="0"/>
              <a:t>Use STS to update the software, download </a:t>
            </a:r>
            <a:r>
              <a:rPr lang="en-US" dirty="0" err="1"/>
              <a:t>dlogs</a:t>
            </a:r>
            <a:r>
              <a:rPr lang="en-US" dirty="0"/>
              <a:t> and update serial number</a:t>
            </a:r>
          </a:p>
          <a:p>
            <a:endParaRPr lang="en-US" dirty="0"/>
          </a:p>
        </p:txBody>
      </p:sp>
      <p:sp>
        <p:nvSpPr>
          <p:cNvPr id="3" name="Slide Number Placeholder 2">
            <a:extLst>
              <a:ext uri="{FF2B5EF4-FFF2-40B4-BE49-F238E27FC236}">
                <a16:creationId xmlns:a16="http://schemas.microsoft.com/office/drawing/2014/main" id="{59A7926E-C765-4398-AEEF-2645A9B4E296}"/>
              </a:ext>
            </a:extLst>
          </p:cNvPr>
          <p:cNvSpPr>
            <a:spLocks noGrp="1"/>
          </p:cNvSpPr>
          <p:nvPr>
            <p:ph type="sldNum" sz="quarter" idx="12"/>
          </p:nvPr>
        </p:nvSpPr>
        <p:spPr/>
        <p:txBody>
          <a:bodyPr/>
          <a:lstStyle/>
          <a:p>
            <a:fld id="{74197F2B-9405-EE44-AB50-79C814953230}" type="slidenum">
              <a:rPr lang="en-US" smtClean="0"/>
              <a:pPr/>
              <a:t>69</a:t>
            </a:fld>
            <a:endParaRPr lang="en-US" dirty="0"/>
          </a:p>
        </p:txBody>
      </p:sp>
      <p:sp>
        <p:nvSpPr>
          <p:cNvPr id="7" name="Title 6">
            <a:extLst>
              <a:ext uri="{FF2B5EF4-FFF2-40B4-BE49-F238E27FC236}">
                <a16:creationId xmlns:a16="http://schemas.microsoft.com/office/drawing/2014/main" id="{58C2AC36-A783-465C-80B4-EEF2A0DB1DB2}"/>
              </a:ext>
            </a:extLst>
          </p:cNvPr>
          <p:cNvSpPr>
            <a:spLocks noGrp="1"/>
          </p:cNvSpPr>
          <p:nvPr>
            <p:ph type="title"/>
          </p:nvPr>
        </p:nvSpPr>
        <p:spPr>
          <a:xfrm>
            <a:off x="365766" y="365126"/>
            <a:ext cx="11404892" cy="488314"/>
          </a:xfrm>
        </p:spPr>
        <p:txBody>
          <a:bodyPr>
            <a:normAutofit fontScale="90000"/>
          </a:bodyPr>
          <a:lstStyle/>
          <a:p>
            <a:r>
              <a:rPr lang="en-US" dirty="0"/>
              <a:t>Control System Module Objectives</a:t>
            </a:r>
          </a:p>
        </p:txBody>
      </p:sp>
      <p:sp>
        <p:nvSpPr>
          <p:cNvPr id="11" name="Text Placeholder 10">
            <a:extLst>
              <a:ext uri="{FF2B5EF4-FFF2-40B4-BE49-F238E27FC236}">
                <a16:creationId xmlns:a16="http://schemas.microsoft.com/office/drawing/2014/main" id="{AF4EB364-6AB7-4C22-AA32-48F2AAE3000E}"/>
              </a:ext>
            </a:extLst>
          </p:cNvPr>
          <p:cNvSpPr>
            <a:spLocks noGrp="1"/>
          </p:cNvSpPr>
          <p:nvPr>
            <p:ph type="body" sz="quarter" idx="13"/>
          </p:nvPr>
        </p:nvSpPr>
        <p:spPr/>
        <p:txBody>
          <a:bodyPr/>
          <a:lstStyle/>
          <a:p>
            <a:endParaRPr lang="en-US"/>
          </a:p>
        </p:txBody>
      </p:sp>
      <p:sp>
        <p:nvSpPr>
          <p:cNvPr id="12" name="Text Placeholder 11">
            <a:extLst>
              <a:ext uri="{FF2B5EF4-FFF2-40B4-BE49-F238E27FC236}">
                <a16:creationId xmlns:a16="http://schemas.microsoft.com/office/drawing/2014/main" id="{6368C57D-ADB1-461C-869F-E174E6D5851D}"/>
              </a:ext>
            </a:extLst>
          </p:cNvPr>
          <p:cNvSpPr>
            <a:spLocks noGrp="1"/>
          </p:cNvSpPr>
          <p:nvPr>
            <p:ph type="body" sz="quarter" idx="14"/>
          </p:nvPr>
        </p:nvSpPr>
        <p:spPr/>
        <p:txBody>
          <a:bodyPr>
            <a:normAutofit fontScale="85000" lnSpcReduction="10000"/>
          </a:bodyPr>
          <a:lstStyle/>
          <a:p>
            <a:r>
              <a:rPr lang="en-US" dirty="0"/>
              <a:t>Upon completion of this course, without assistance and using the class reference material, you will be able to:</a:t>
            </a:r>
          </a:p>
        </p:txBody>
      </p:sp>
    </p:spTree>
    <p:custDataLst>
      <p:tags r:id="rId1"/>
    </p:custDataLst>
    <p:extLst>
      <p:ext uri="{BB962C8B-B14F-4D97-AF65-F5344CB8AC3E}">
        <p14:creationId xmlns:p14="http://schemas.microsoft.com/office/powerpoint/2010/main" val="3700162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43C6ACC-994F-458E-AB97-C6D661C9AB30}"/>
              </a:ext>
            </a:extLst>
          </p:cNvPr>
          <p:cNvSpPr>
            <a:spLocks noGrp="1"/>
          </p:cNvSpPr>
          <p:nvPr>
            <p:ph type="sldNum" sz="quarter" idx="12"/>
          </p:nvPr>
        </p:nvSpPr>
        <p:spPr/>
        <p:txBody>
          <a:bodyPr/>
          <a:lstStyle/>
          <a:p>
            <a:fld id="{74197F2B-9405-EE44-AB50-79C814953230}" type="slidenum">
              <a:rPr lang="en-US" smtClean="0"/>
              <a:pPr/>
              <a:t>7</a:t>
            </a:fld>
            <a:endParaRPr lang="en-US" dirty="0"/>
          </a:p>
        </p:txBody>
      </p:sp>
      <p:sp>
        <p:nvSpPr>
          <p:cNvPr id="6" name="Content Placeholder 5">
            <a:extLst>
              <a:ext uri="{FF2B5EF4-FFF2-40B4-BE49-F238E27FC236}">
                <a16:creationId xmlns:a16="http://schemas.microsoft.com/office/drawing/2014/main" id="{07C8CCE9-AB4C-49E1-B14A-69A4AB3875C0}"/>
              </a:ext>
            </a:extLst>
          </p:cNvPr>
          <p:cNvSpPr>
            <a:spLocks noGrp="1"/>
          </p:cNvSpPr>
          <p:nvPr>
            <p:ph idx="1"/>
          </p:nvPr>
        </p:nvSpPr>
        <p:spPr>
          <a:xfrm>
            <a:off x="0" y="1323978"/>
            <a:ext cx="4978400" cy="988663"/>
          </a:xfrm>
        </p:spPr>
        <p:txBody>
          <a:bodyPr>
            <a:normAutofit/>
          </a:bodyPr>
          <a:lstStyle/>
          <a:p>
            <a:r>
              <a:rPr lang="en-US" dirty="0"/>
              <a:t>Rika is an automated apheresis system for plasma collection. </a:t>
            </a:r>
          </a:p>
        </p:txBody>
      </p:sp>
      <p:sp>
        <p:nvSpPr>
          <p:cNvPr id="7" name="Content Placeholder 5">
            <a:extLst>
              <a:ext uri="{FF2B5EF4-FFF2-40B4-BE49-F238E27FC236}">
                <a16:creationId xmlns:a16="http://schemas.microsoft.com/office/drawing/2014/main" id="{36520B59-6542-4157-805B-5E09264A432D}"/>
              </a:ext>
            </a:extLst>
          </p:cNvPr>
          <p:cNvSpPr txBox="1">
            <a:spLocks/>
          </p:cNvSpPr>
          <p:nvPr/>
        </p:nvSpPr>
        <p:spPr>
          <a:xfrm>
            <a:off x="4935524" y="616283"/>
            <a:ext cx="7229381" cy="169484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300"/>
              </a:spcAft>
              <a:buClr>
                <a:schemeClr val="accent1"/>
              </a:buClr>
              <a:buFont typeface="Wingdings"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502920" indent="-228600" algn="l" defTabSz="914400" rtl="0" eaLnBrk="1" latinLnBrk="0" hangingPunct="1">
              <a:lnSpc>
                <a:spcPct val="100000"/>
              </a:lnSpc>
              <a:spcBef>
                <a:spcPts val="500"/>
              </a:spcBef>
              <a:spcAft>
                <a:spcPts val="300"/>
              </a:spcAft>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750888" indent="-203200" algn="l" defTabSz="914400" rtl="0" eaLnBrk="1" latinLnBrk="0" hangingPunct="1">
              <a:lnSpc>
                <a:spcPct val="100000"/>
              </a:lnSpc>
              <a:spcBef>
                <a:spcPts val="500"/>
              </a:spcBef>
              <a:spcAft>
                <a:spcPts val="300"/>
              </a:spcAft>
              <a:buClr>
                <a:schemeClr val="bg1">
                  <a:lumMod val="50000"/>
                </a:schemeClr>
              </a:buClr>
              <a:buFont typeface="Wingdings" pitchFamily="2" charset="2"/>
              <a:buChar char="§"/>
              <a:tabLst/>
              <a:defRPr sz="1800" kern="1200">
                <a:solidFill>
                  <a:schemeClr val="tx1"/>
                </a:solidFill>
                <a:latin typeface="Arial" panose="020B0604020202020204" pitchFamily="34" charset="0"/>
                <a:ea typeface="+mn-ea"/>
                <a:cs typeface="Arial" panose="020B0604020202020204" pitchFamily="34" charset="0"/>
              </a:defRPr>
            </a:lvl3pPr>
            <a:lvl4pPr marL="974725" indent="-223838" algn="l" defTabSz="914400" rtl="0" eaLnBrk="1" latinLnBrk="0" hangingPunct="1">
              <a:lnSpc>
                <a:spcPct val="100000"/>
              </a:lnSpc>
              <a:spcBef>
                <a:spcPts val="500"/>
              </a:spcBef>
              <a:spcAft>
                <a:spcPts val="300"/>
              </a:spcAft>
              <a:buClr>
                <a:schemeClr val="bg1">
                  <a:lumMod val="50000"/>
                </a:schemeClr>
              </a:buClr>
              <a:buFont typeface="Wingdings" pitchFamily="2" charset="2"/>
              <a:buChar char="§"/>
              <a:tabLst/>
              <a:defRPr sz="1800" kern="1200">
                <a:solidFill>
                  <a:schemeClr val="tx1"/>
                </a:solidFill>
                <a:latin typeface="Arial" panose="020B0604020202020204" pitchFamily="34" charset="0"/>
                <a:ea typeface="+mn-ea"/>
                <a:cs typeface="Arial" panose="020B0604020202020204" pitchFamily="34" charset="0"/>
              </a:defRPr>
            </a:lvl4pPr>
            <a:lvl5pPr marL="1208088" indent="-233363" algn="l" defTabSz="914400" rtl="0" eaLnBrk="1" latinLnBrk="0" hangingPunct="1">
              <a:lnSpc>
                <a:spcPct val="100000"/>
              </a:lnSpc>
              <a:spcBef>
                <a:spcPts val="500"/>
              </a:spcBef>
              <a:spcAft>
                <a:spcPts val="300"/>
              </a:spcAft>
              <a:buClr>
                <a:schemeClr val="bg1">
                  <a:lumMod val="50000"/>
                </a:schemeClr>
              </a:buClr>
              <a:buFont typeface="Wingdings" pitchFamily="2" charset="2"/>
              <a:buChar char="§"/>
              <a:tabLst/>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It is designed to draw whole blood from a donor, separate the plasma from the whole blood, move the plasma into a collection bottle and return remaining blood cells to the donor.</a:t>
            </a:r>
          </a:p>
          <a:p>
            <a:endParaRPr lang="en-US" dirty="0"/>
          </a:p>
        </p:txBody>
      </p:sp>
      <p:pic>
        <p:nvPicPr>
          <p:cNvPr id="8" name="OrionFlow3">
            <a:hlinkClick r:id="" action="ppaction://media"/>
            <a:extLst>
              <a:ext uri="{FF2B5EF4-FFF2-40B4-BE49-F238E27FC236}">
                <a16:creationId xmlns:a16="http://schemas.microsoft.com/office/drawing/2014/main" id="{E7430687-0FC5-4BB3-B9C0-95C29750F071}"/>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6"/>
          <a:srcRect l="24654" t="28053" r="24518" b="27665"/>
          <a:stretch/>
        </p:blipFill>
        <p:spPr>
          <a:xfrm>
            <a:off x="503853" y="2382610"/>
            <a:ext cx="8387737" cy="4110264"/>
          </a:xfrm>
          <a:prstGeom prst="rect">
            <a:avLst/>
          </a:prstGeom>
        </p:spPr>
      </p:pic>
      <p:sp>
        <p:nvSpPr>
          <p:cNvPr id="10" name="Title 4">
            <a:extLst>
              <a:ext uri="{FF2B5EF4-FFF2-40B4-BE49-F238E27FC236}">
                <a16:creationId xmlns:a16="http://schemas.microsoft.com/office/drawing/2014/main" id="{325D04E1-60FA-47D2-A8FE-1CF891FF39CE}"/>
              </a:ext>
            </a:extLst>
          </p:cNvPr>
          <p:cNvSpPr>
            <a:spLocks noGrp="1"/>
          </p:cNvSpPr>
          <p:nvPr>
            <p:ph type="title"/>
          </p:nvPr>
        </p:nvSpPr>
        <p:spPr>
          <a:xfrm>
            <a:off x="365125" y="365125"/>
            <a:ext cx="11328400" cy="976313"/>
          </a:xfrm>
        </p:spPr>
        <p:txBody>
          <a:bodyPr/>
          <a:lstStyle/>
          <a:p>
            <a:r>
              <a:rPr lang="en-US" dirty="0"/>
              <a:t>What is Rika</a:t>
            </a:r>
          </a:p>
        </p:txBody>
      </p:sp>
    </p:spTree>
    <p:custDataLst>
      <p:tags r:id="rId1"/>
    </p:custDataLst>
    <p:extLst>
      <p:ext uri="{BB962C8B-B14F-4D97-AF65-F5344CB8AC3E}">
        <p14:creationId xmlns:p14="http://schemas.microsoft.com/office/powerpoint/2010/main" val="3023215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4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repeatCount="indefinite" fill="hold" display="0">
                  <p:stCondLst>
                    <p:cond delay="indefinite"/>
                  </p:stCondLst>
                </p:cTn>
                <p:tgtEl>
                  <p:spTgt spid="8"/>
                </p:tgtEl>
              </p:cMediaNode>
            </p:vide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5277E8C-6C19-4EBB-AEFE-840E2ABB34A8}"/>
              </a:ext>
            </a:extLst>
          </p:cNvPr>
          <p:cNvSpPr>
            <a:spLocks noGrp="1"/>
          </p:cNvSpPr>
          <p:nvPr>
            <p:ph type="sldNum" sz="quarter" idx="12"/>
          </p:nvPr>
        </p:nvSpPr>
        <p:spPr/>
        <p:txBody>
          <a:bodyPr/>
          <a:lstStyle/>
          <a:p>
            <a:fld id="{74197F2B-9405-EE44-AB50-79C814953230}" type="slidenum">
              <a:rPr lang="en-US" smtClean="0"/>
              <a:pPr/>
              <a:t>70</a:t>
            </a:fld>
            <a:endParaRPr lang="en-US" dirty="0"/>
          </a:p>
        </p:txBody>
      </p:sp>
      <p:sp>
        <p:nvSpPr>
          <p:cNvPr id="7" name="Title 6">
            <a:extLst>
              <a:ext uri="{FF2B5EF4-FFF2-40B4-BE49-F238E27FC236}">
                <a16:creationId xmlns:a16="http://schemas.microsoft.com/office/drawing/2014/main" id="{E6BEC5C7-77A4-4F0D-8297-FF42A478C94E}"/>
              </a:ext>
            </a:extLst>
          </p:cNvPr>
          <p:cNvSpPr>
            <a:spLocks noGrp="1"/>
          </p:cNvSpPr>
          <p:nvPr>
            <p:ph type="title"/>
          </p:nvPr>
        </p:nvSpPr>
        <p:spPr/>
        <p:txBody>
          <a:bodyPr/>
          <a:lstStyle/>
          <a:p>
            <a:r>
              <a:rPr lang="en-US" dirty="0"/>
              <a:t>Control System</a:t>
            </a:r>
          </a:p>
        </p:txBody>
      </p:sp>
      <p:pic>
        <p:nvPicPr>
          <p:cNvPr id="4" name="Picture 3">
            <a:extLst>
              <a:ext uri="{FF2B5EF4-FFF2-40B4-BE49-F238E27FC236}">
                <a16:creationId xmlns:a16="http://schemas.microsoft.com/office/drawing/2014/main" id="{740B7388-2A21-4390-A1FC-2A12F060B75F}"/>
              </a:ext>
            </a:extLst>
          </p:cNvPr>
          <p:cNvPicPr>
            <a:picLocks noChangeAspect="1"/>
          </p:cNvPicPr>
          <p:nvPr/>
        </p:nvPicPr>
        <p:blipFill>
          <a:blip r:embed="rId4"/>
          <a:stretch>
            <a:fillRect/>
          </a:stretch>
        </p:blipFill>
        <p:spPr>
          <a:xfrm>
            <a:off x="1758451" y="852963"/>
            <a:ext cx="9643508" cy="5928355"/>
          </a:xfrm>
          <a:prstGeom prst="rect">
            <a:avLst/>
          </a:prstGeom>
        </p:spPr>
      </p:pic>
    </p:spTree>
    <p:custDataLst>
      <p:tags r:id="rId1"/>
    </p:custDataLst>
    <p:extLst>
      <p:ext uri="{BB962C8B-B14F-4D97-AF65-F5344CB8AC3E}">
        <p14:creationId xmlns:p14="http://schemas.microsoft.com/office/powerpoint/2010/main" val="38647539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5277E8C-6C19-4EBB-AEFE-840E2ABB34A8}"/>
              </a:ext>
            </a:extLst>
          </p:cNvPr>
          <p:cNvSpPr>
            <a:spLocks noGrp="1"/>
          </p:cNvSpPr>
          <p:nvPr>
            <p:ph type="sldNum" sz="quarter" idx="12"/>
          </p:nvPr>
        </p:nvSpPr>
        <p:spPr/>
        <p:txBody>
          <a:bodyPr/>
          <a:lstStyle/>
          <a:p>
            <a:fld id="{74197F2B-9405-EE44-AB50-79C814953230}" type="slidenum">
              <a:rPr lang="en-US" smtClean="0"/>
              <a:pPr/>
              <a:t>71</a:t>
            </a:fld>
            <a:endParaRPr lang="en-US" dirty="0"/>
          </a:p>
        </p:txBody>
      </p:sp>
      <p:sp>
        <p:nvSpPr>
          <p:cNvPr id="7" name="Title 6">
            <a:extLst>
              <a:ext uri="{FF2B5EF4-FFF2-40B4-BE49-F238E27FC236}">
                <a16:creationId xmlns:a16="http://schemas.microsoft.com/office/drawing/2014/main" id="{E6BEC5C7-77A4-4F0D-8297-FF42A478C94E}"/>
              </a:ext>
            </a:extLst>
          </p:cNvPr>
          <p:cNvSpPr>
            <a:spLocks noGrp="1"/>
          </p:cNvSpPr>
          <p:nvPr>
            <p:ph type="title"/>
          </p:nvPr>
        </p:nvSpPr>
        <p:spPr/>
        <p:txBody>
          <a:bodyPr/>
          <a:lstStyle/>
          <a:p>
            <a:r>
              <a:rPr lang="en-US" dirty="0"/>
              <a:t>Control System – CAN bus</a:t>
            </a:r>
          </a:p>
        </p:txBody>
      </p:sp>
      <p:pic>
        <p:nvPicPr>
          <p:cNvPr id="2" name="Picture 1">
            <a:extLst>
              <a:ext uri="{FF2B5EF4-FFF2-40B4-BE49-F238E27FC236}">
                <a16:creationId xmlns:a16="http://schemas.microsoft.com/office/drawing/2014/main" id="{8FE035F0-3345-42B1-95F9-B6F4F98E76EC}"/>
              </a:ext>
            </a:extLst>
          </p:cNvPr>
          <p:cNvPicPr>
            <a:picLocks noChangeAspect="1"/>
          </p:cNvPicPr>
          <p:nvPr/>
        </p:nvPicPr>
        <p:blipFill>
          <a:blip r:embed="rId4"/>
          <a:stretch>
            <a:fillRect/>
          </a:stretch>
        </p:blipFill>
        <p:spPr>
          <a:xfrm>
            <a:off x="1240631" y="1271768"/>
            <a:ext cx="8487569" cy="5040925"/>
          </a:xfrm>
          <a:prstGeom prst="rect">
            <a:avLst/>
          </a:prstGeom>
        </p:spPr>
      </p:pic>
    </p:spTree>
    <p:custDataLst>
      <p:tags r:id="rId1"/>
    </p:custDataLst>
    <p:extLst>
      <p:ext uri="{BB962C8B-B14F-4D97-AF65-F5344CB8AC3E}">
        <p14:creationId xmlns:p14="http://schemas.microsoft.com/office/powerpoint/2010/main" val="4295193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A7926E-C765-4398-AEEF-2645A9B4E296}"/>
              </a:ext>
            </a:extLst>
          </p:cNvPr>
          <p:cNvSpPr>
            <a:spLocks noGrp="1"/>
          </p:cNvSpPr>
          <p:nvPr>
            <p:ph type="sldNum" sz="quarter" idx="12"/>
          </p:nvPr>
        </p:nvSpPr>
        <p:spPr/>
        <p:txBody>
          <a:bodyPr/>
          <a:lstStyle/>
          <a:p>
            <a:fld id="{74197F2B-9405-EE44-AB50-79C814953230}" type="slidenum">
              <a:rPr lang="en-US" smtClean="0"/>
              <a:pPr/>
              <a:t>72</a:t>
            </a:fld>
            <a:endParaRPr lang="en-US" dirty="0"/>
          </a:p>
        </p:txBody>
      </p:sp>
      <p:sp>
        <p:nvSpPr>
          <p:cNvPr id="7" name="Title 6">
            <a:extLst>
              <a:ext uri="{FF2B5EF4-FFF2-40B4-BE49-F238E27FC236}">
                <a16:creationId xmlns:a16="http://schemas.microsoft.com/office/drawing/2014/main" id="{58C2AC36-A783-465C-80B4-EEF2A0DB1DB2}"/>
              </a:ext>
            </a:extLst>
          </p:cNvPr>
          <p:cNvSpPr>
            <a:spLocks noGrp="1"/>
          </p:cNvSpPr>
          <p:nvPr>
            <p:ph type="title"/>
          </p:nvPr>
        </p:nvSpPr>
        <p:spPr>
          <a:xfrm>
            <a:off x="365765" y="365126"/>
            <a:ext cx="11888529" cy="488314"/>
          </a:xfrm>
        </p:spPr>
        <p:txBody>
          <a:bodyPr>
            <a:normAutofit fontScale="90000"/>
          </a:bodyPr>
          <a:lstStyle/>
          <a:p>
            <a:r>
              <a:rPr lang="en-US" dirty="0"/>
              <a:t>Control System / STS Workshop Discussion</a:t>
            </a:r>
          </a:p>
        </p:txBody>
      </p:sp>
      <p:sp>
        <p:nvSpPr>
          <p:cNvPr id="11" name="Text Placeholder 10">
            <a:extLst>
              <a:ext uri="{FF2B5EF4-FFF2-40B4-BE49-F238E27FC236}">
                <a16:creationId xmlns:a16="http://schemas.microsoft.com/office/drawing/2014/main" id="{AF4EB364-6AB7-4C22-AA32-48F2AAE3000E}"/>
              </a:ext>
            </a:extLst>
          </p:cNvPr>
          <p:cNvSpPr>
            <a:spLocks noGrp="1"/>
          </p:cNvSpPr>
          <p:nvPr>
            <p:ph type="body" sz="quarter" idx="13"/>
          </p:nvPr>
        </p:nvSpPr>
        <p:spPr/>
        <p:txBody>
          <a:bodyPr/>
          <a:lstStyle/>
          <a:p>
            <a:endParaRPr lang="en-US" dirty="0"/>
          </a:p>
        </p:txBody>
      </p:sp>
      <p:sp>
        <p:nvSpPr>
          <p:cNvPr id="13" name="Content Placeholder 9">
            <a:extLst>
              <a:ext uri="{FF2B5EF4-FFF2-40B4-BE49-F238E27FC236}">
                <a16:creationId xmlns:a16="http://schemas.microsoft.com/office/drawing/2014/main" id="{B025F377-12FE-47E8-AC0E-EEC3211E93AC}"/>
              </a:ext>
            </a:extLst>
          </p:cNvPr>
          <p:cNvSpPr>
            <a:spLocks noGrp="1"/>
          </p:cNvSpPr>
          <p:nvPr>
            <p:ph idx="1"/>
          </p:nvPr>
        </p:nvSpPr>
        <p:spPr>
          <a:xfrm>
            <a:off x="365766" y="1595120"/>
            <a:ext cx="11328386" cy="4581843"/>
          </a:xfrm>
        </p:spPr>
        <p:txBody>
          <a:bodyPr/>
          <a:lstStyle/>
          <a:p>
            <a:pPr marL="0" indent="0">
              <a:buNone/>
            </a:pPr>
            <a:r>
              <a:rPr lang="en-US" u="sng" dirty="0"/>
              <a:t>What we are going to do:</a:t>
            </a:r>
          </a:p>
          <a:p>
            <a:r>
              <a:rPr lang="en-US" dirty="0"/>
              <a:t>Remove and replace the touchscreen</a:t>
            </a:r>
          </a:p>
          <a:p>
            <a:r>
              <a:rPr lang="en-US" dirty="0"/>
              <a:t>Remove and replace the SSD card</a:t>
            </a:r>
          </a:p>
          <a:p>
            <a:r>
              <a:rPr lang="en-US" dirty="0"/>
              <a:t>Using STS upgrade software on the Rika device</a:t>
            </a:r>
          </a:p>
          <a:p>
            <a:r>
              <a:rPr lang="en-US" dirty="0"/>
              <a:t>Use your resources to answer questions</a:t>
            </a:r>
          </a:p>
          <a:p>
            <a:r>
              <a:rPr lang="en-US" dirty="0"/>
              <a:t>Use service software to control the system</a:t>
            </a:r>
          </a:p>
          <a:p>
            <a:endParaRPr lang="en-US" dirty="0"/>
          </a:p>
          <a:p>
            <a:endParaRPr lang="en-US" dirty="0"/>
          </a:p>
        </p:txBody>
      </p:sp>
    </p:spTree>
    <p:custDataLst>
      <p:tags r:id="rId1"/>
    </p:custDataLst>
    <p:extLst>
      <p:ext uri="{BB962C8B-B14F-4D97-AF65-F5344CB8AC3E}">
        <p14:creationId xmlns:p14="http://schemas.microsoft.com/office/powerpoint/2010/main" val="3235988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47A6D63-EDFE-49BD-B710-A1D6DA81AF9B}"/>
              </a:ext>
            </a:extLst>
          </p:cNvPr>
          <p:cNvSpPr>
            <a:spLocks noGrp="1"/>
          </p:cNvSpPr>
          <p:nvPr>
            <p:ph type="title"/>
          </p:nvPr>
        </p:nvSpPr>
        <p:spPr>
          <a:xfrm>
            <a:off x="432547" y="2780379"/>
            <a:ext cx="7263653" cy="1149327"/>
          </a:xfrm>
        </p:spPr>
        <p:txBody>
          <a:bodyPr>
            <a:normAutofit fontScale="90000"/>
          </a:bodyPr>
          <a:lstStyle/>
          <a:p>
            <a:r>
              <a:rPr lang="en-US" dirty="0"/>
              <a:t>Control System / STS Workshop #8</a:t>
            </a:r>
          </a:p>
        </p:txBody>
      </p:sp>
      <p:sp>
        <p:nvSpPr>
          <p:cNvPr id="3" name="Slide Number Placeholder 2">
            <a:extLst>
              <a:ext uri="{FF2B5EF4-FFF2-40B4-BE49-F238E27FC236}">
                <a16:creationId xmlns:a16="http://schemas.microsoft.com/office/drawing/2014/main" id="{FCB501CB-649E-4ED7-9789-7FDF979D3C9C}"/>
              </a:ext>
            </a:extLst>
          </p:cNvPr>
          <p:cNvSpPr>
            <a:spLocks noGrp="1"/>
          </p:cNvSpPr>
          <p:nvPr>
            <p:ph type="sldNum" sz="quarter" idx="12"/>
          </p:nvPr>
        </p:nvSpPr>
        <p:spPr/>
        <p:txBody>
          <a:bodyPr/>
          <a:lstStyle/>
          <a:p>
            <a:fld id="{74197F2B-9405-EE44-AB50-79C814953230}" type="slidenum">
              <a:rPr lang="en-US" smtClean="0"/>
              <a:pPr/>
              <a:t>73</a:t>
            </a:fld>
            <a:endParaRPr lang="en-US" dirty="0"/>
          </a:p>
        </p:txBody>
      </p:sp>
      <p:pic>
        <p:nvPicPr>
          <p:cNvPr id="9" name="Picture Placeholder 8">
            <a:extLst>
              <a:ext uri="{FF2B5EF4-FFF2-40B4-BE49-F238E27FC236}">
                <a16:creationId xmlns:a16="http://schemas.microsoft.com/office/drawing/2014/main" id="{67DC780F-BE5E-4AD1-BBE6-DD61E492D69D}"/>
              </a:ext>
            </a:extLst>
          </p:cNvPr>
          <p:cNvPicPr>
            <a:picLocks noGrp="1" noChangeAspect="1"/>
          </p:cNvPicPr>
          <p:nvPr>
            <p:ph type="pic" sz="quarter" idx="13"/>
          </p:nvPr>
        </p:nvPicPr>
        <p:blipFill rotWithShape="1">
          <a:blip r:embed="rId4"/>
          <a:srcRect l="21492" t="8760" r="16289"/>
          <a:stretch/>
        </p:blipFill>
        <p:spPr>
          <a:xfrm>
            <a:off x="7696200" y="1813293"/>
            <a:ext cx="4495799" cy="3081686"/>
          </a:xfrm>
        </p:spPr>
      </p:pic>
    </p:spTree>
    <p:custDataLst>
      <p:tags r:id="rId1"/>
    </p:custDataLst>
    <p:extLst>
      <p:ext uri="{BB962C8B-B14F-4D97-AF65-F5344CB8AC3E}">
        <p14:creationId xmlns:p14="http://schemas.microsoft.com/office/powerpoint/2010/main" val="39713447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CF7A8DE-3C56-4FA4-A185-44D0CAE0A989}"/>
              </a:ext>
            </a:extLst>
          </p:cNvPr>
          <p:cNvSpPr>
            <a:spLocks noGrp="1"/>
          </p:cNvSpPr>
          <p:nvPr>
            <p:ph type="sldNum" sz="quarter" idx="12"/>
          </p:nvPr>
        </p:nvSpPr>
        <p:spPr/>
        <p:txBody>
          <a:bodyPr/>
          <a:lstStyle/>
          <a:p>
            <a:fld id="{74197F2B-9405-EE44-AB50-79C814953230}" type="slidenum">
              <a:rPr lang="en-US" smtClean="0"/>
              <a:pPr/>
              <a:t>74</a:t>
            </a:fld>
            <a:endParaRPr lang="en-US" dirty="0"/>
          </a:p>
        </p:txBody>
      </p:sp>
      <p:sp>
        <p:nvSpPr>
          <p:cNvPr id="5" name="Title 4">
            <a:extLst>
              <a:ext uri="{FF2B5EF4-FFF2-40B4-BE49-F238E27FC236}">
                <a16:creationId xmlns:a16="http://schemas.microsoft.com/office/drawing/2014/main" id="{FA2DF059-3BA7-44D8-B1E0-3682A45DD0A2}"/>
              </a:ext>
            </a:extLst>
          </p:cNvPr>
          <p:cNvSpPr>
            <a:spLocks noGrp="1"/>
          </p:cNvSpPr>
          <p:nvPr>
            <p:ph type="title"/>
          </p:nvPr>
        </p:nvSpPr>
        <p:spPr>
          <a:xfrm>
            <a:off x="365766" y="365125"/>
            <a:ext cx="11826234" cy="975677"/>
          </a:xfrm>
        </p:spPr>
        <p:txBody>
          <a:bodyPr/>
          <a:lstStyle/>
          <a:p>
            <a:r>
              <a:rPr lang="en-US" dirty="0"/>
              <a:t>Control System Review</a:t>
            </a:r>
          </a:p>
        </p:txBody>
      </p:sp>
      <p:sp>
        <p:nvSpPr>
          <p:cNvPr id="7" name="Text Placeholder 6">
            <a:extLst>
              <a:ext uri="{FF2B5EF4-FFF2-40B4-BE49-F238E27FC236}">
                <a16:creationId xmlns:a16="http://schemas.microsoft.com/office/drawing/2014/main" id="{256AF402-35CE-4D03-B80C-A582D319C2A7}"/>
              </a:ext>
            </a:extLst>
          </p:cNvPr>
          <p:cNvSpPr>
            <a:spLocks noGrp="1"/>
          </p:cNvSpPr>
          <p:nvPr>
            <p:ph type="body" sz="quarter" idx="13"/>
          </p:nvPr>
        </p:nvSpPr>
        <p:spPr/>
        <p:txBody>
          <a:bodyPr/>
          <a:lstStyle/>
          <a:p>
            <a:endParaRPr lang="en-US"/>
          </a:p>
        </p:txBody>
      </p:sp>
      <p:sp>
        <p:nvSpPr>
          <p:cNvPr id="8" name="Content Placeholder 5">
            <a:extLst>
              <a:ext uri="{FF2B5EF4-FFF2-40B4-BE49-F238E27FC236}">
                <a16:creationId xmlns:a16="http://schemas.microsoft.com/office/drawing/2014/main" id="{A5BA48F0-CC4A-40F1-980C-3F6720A36559}"/>
              </a:ext>
            </a:extLst>
          </p:cNvPr>
          <p:cNvSpPr>
            <a:spLocks noGrp="1"/>
          </p:cNvSpPr>
          <p:nvPr>
            <p:ph idx="1"/>
          </p:nvPr>
        </p:nvSpPr>
        <p:spPr>
          <a:xfrm>
            <a:off x="365125" y="1340802"/>
            <a:ext cx="11328400" cy="4836161"/>
          </a:xfrm>
        </p:spPr>
        <p:txBody>
          <a:bodyPr>
            <a:normAutofit fontScale="70000" lnSpcReduction="20000"/>
          </a:bodyPr>
          <a:lstStyle/>
          <a:p>
            <a:r>
              <a:rPr lang="en-US" dirty="0"/>
              <a:t>What does the battery back up do?</a:t>
            </a:r>
          </a:p>
          <a:p>
            <a:pPr lvl="1"/>
            <a:r>
              <a:rPr lang="en-US" b="1" dirty="0"/>
              <a:t> </a:t>
            </a:r>
            <a:r>
              <a:rPr lang="en-US" dirty="0"/>
              <a:t>Provides backup power to the control computer.</a:t>
            </a:r>
          </a:p>
          <a:p>
            <a:r>
              <a:rPr lang="en-US" dirty="0"/>
              <a:t>Where does the video for the touchscreen come from?</a:t>
            </a:r>
          </a:p>
          <a:p>
            <a:pPr lvl="1"/>
            <a:r>
              <a:rPr lang="en-US" dirty="0"/>
              <a:t>The control computer</a:t>
            </a:r>
          </a:p>
          <a:p>
            <a:r>
              <a:rPr lang="en-US" dirty="0"/>
              <a:t>What are the 7 CAN bus nodes?</a:t>
            </a:r>
          </a:p>
          <a:p>
            <a:pPr lvl="1"/>
            <a:r>
              <a:rPr lang="en-US" dirty="0"/>
              <a:t>The control computer, The Multifunction CCA, The Return Pump CCA, The Draw pump CCA, The AC pump CCA, The Dual-valve CCA, And the Soft cassette housing CCA </a:t>
            </a:r>
          </a:p>
          <a:p>
            <a:pPr marL="171450" indent="-171450"/>
            <a:r>
              <a:rPr lang="en-US" dirty="0"/>
              <a:t>Where is the master CAN bus controller?</a:t>
            </a:r>
          </a:p>
          <a:p>
            <a:pPr lvl="1"/>
            <a:r>
              <a:rPr lang="en-US" dirty="0"/>
              <a:t>The control computer </a:t>
            </a:r>
          </a:p>
          <a:p>
            <a:pPr marL="171450" indent="-171450"/>
            <a:r>
              <a:rPr lang="en-US" dirty="0"/>
              <a:t>Where is the solid-state drive (SSD)?</a:t>
            </a:r>
          </a:p>
          <a:p>
            <a:pPr marL="409575" lvl="1" indent="-171450"/>
            <a:r>
              <a:rPr lang="en-US" dirty="0"/>
              <a:t>The control computer</a:t>
            </a:r>
          </a:p>
          <a:p>
            <a:pPr marL="171450" indent="-171450"/>
            <a:r>
              <a:rPr lang="en-US" dirty="0"/>
              <a:t>When would you need to use STS?</a:t>
            </a:r>
          </a:p>
          <a:p>
            <a:pPr lvl="1"/>
            <a:r>
              <a:rPr lang="en-US" dirty="0"/>
              <a:t>Download </a:t>
            </a:r>
            <a:r>
              <a:rPr lang="en-US" dirty="0" err="1"/>
              <a:t>Dlogs</a:t>
            </a:r>
            <a:r>
              <a:rPr lang="en-US" dirty="0"/>
              <a:t>, Upgrade software, change serial number due to new SSD</a:t>
            </a:r>
          </a:p>
          <a:p>
            <a:pPr marL="171450" indent="-171450"/>
            <a:r>
              <a:rPr lang="en-US" dirty="0"/>
              <a:t>Where is the CAN bus terminating resister (RS) located?</a:t>
            </a:r>
          </a:p>
          <a:p>
            <a:pPr lvl="1"/>
            <a:r>
              <a:rPr lang="en-US" dirty="0"/>
              <a:t>The interface CCA</a:t>
            </a:r>
          </a:p>
          <a:p>
            <a:pPr lvl="1"/>
            <a:endParaRPr lang="en-US" dirty="0"/>
          </a:p>
          <a:p>
            <a:pPr lvl="1"/>
            <a:endParaRPr lang="en-US" dirty="0"/>
          </a:p>
          <a:p>
            <a:pPr lvl="1"/>
            <a:endParaRPr lang="en-US" dirty="0"/>
          </a:p>
          <a:p>
            <a:pPr marL="273050" lvl="1" indent="0">
              <a:buNone/>
            </a:pPr>
            <a:endParaRPr lang="en-US" dirty="0"/>
          </a:p>
          <a:p>
            <a:pPr lvl="1"/>
            <a:endParaRPr lang="en-US" dirty="0"/>
          </a:p>
          <a:p>
            <a:pPr lvl="1"/>
            <a:endParaRPr lang="en-US" dirty="0"/>
          </a:p>
          <a:p>
            <a:pPr lvl="1"/>
            <a:endParaRPr lang="en-US" dirty="0"/>
          </a:p>
          <a:p>
            <a:endParaRPr lang="en-US" dirty="0"/>
          </a:p>
        </p:txBody>
      </p:sp>
    </p:spTree>
    <p:custDataLst>
      <p:tags r:id="rId1"/>
    </p:custDataLst>
    <p:extLst>
      <p:ext uri="{BB962C8B-B14F-4D97-AF65-F5344CB8AC3E}">
        <p14:creationId xmlns:p14="http://schemas.microsoft.com/office/powerpoint/2010/main" val="1333357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8">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47A6D63-EDFE-49BD-B710-A1D6DA81AF9B}"/>
              </a:ext>
            </a:extLst>
          </p:cNvPr>
          <p:cNvSpPr>
            <a:spLocks noGrp="1"/>
          </p:cNvSpPr>
          <p:nvPr>
            <p:ph type="title"/>
          </p:nvPr>
        </p:nvSpPr>
        <p:spPr>
          <a:xfrm>
            <a:off x="432547" y="2780379"/>
            <a:ext cx="7263653" cy="1149327"/>
          </a:xfrm>
        </p:spPr>
        <p:txBody>
          <a:bodyPr>
            <a:normAutofit/>
          </a:bodyPr>
          <a:lstStyle/>
          <a:p>
            <a:r>
              <a:rPr lang="en-US" dirty="0"/>
              <a:t>Troubleshooting Standard</a:t>
            </a:r>
          </a:p>
        </p:txBody>
      </p:sp>
      <p:sp>
        <p:nvSpPr>
          <p:cNvPr id="3" name="Slide Number Placeholder 2">
            <a:extLst>
              <a:ext uri="{FF2B5EF4-FFF2-40B4-BE49-F238E27FC236}">
                <a16:creationId xmlns:a16="http://schemas.microsoft.com/office/drawing/2014/main" id="{FCB501CB-649E-4ED7-9789-7FDF979D3C9C}"/>
              </a:ext>
            </a:extLst>
          </p:cNvPr>
          <p:cNvSpPr>
            <a:spLocks noGrp="1"/>
          </p:cNvSpPr>
          <p:nvPr>
            <p:ph type="sldNum" sz="quarter" idx="12"/>
          </p:nvPr>
        </p:nvSpPr>
        <p:spPr/>
        <p:txBody>
          <a:bodyPr/>
          <a:lstStyle/>
          <a:p>
            <a:fld id="{74197F2B-9405-EE44-AB50-79C814953230}" type="slidenum">
              <a:rPr lang="en-US" smtClean="0"/>
              <a:pPr/>
              <a:t>75</a:t>
            </a:fld>
            <a:endParaRPr lang="en-US" dirty="0"/>
          </a:p>
        </p:txBody>
      </p:sp>
      <p:pic>
        <p:nvPicPr>
          <p:cNvPr id="9" name="Picture Placeholder 8">
            <a:extLst>
              <a:ext uri="{FF2B5EF4-FFF2-40B4-BE49-F238E27FC236}">
                <a16:creationId xmlns:a16="http://schemas.microsoft.com/office/drawing/2014/main" id="{67DC780F-BE5E-4AD1-BBE6-DD61E492D69D}"/>
              </a:ext>
            </a:extLst>
          </p:cNvPr>
          <p:cNvPicPr>
            <a:picLocks noGrp="1" noChangeAspect="1"/>
          </p:cNvPicPr>
          <p:nvPr>
            <p:ph type="pic" sz="quarter" idx="13"/>
          </p:nvPr>
        </p:nvPicPr>
        <p:blipFill rotWithShape="1">
          <a:blip r:embed="rId4"/>
          <a:srcRect l="21492" t="8760" r="16289"/>
          <a:stretch/>
        </p:blipFill>
        <p:spPr>
          <a:xfrm>
            <a:off x="7696200" y="1813293"/>
            <a:ext cx="4495799" cy="3081686"/>
          </a:xfrm>
        </p:spPr>
      </p:pic>
    </p:spTree>
    <p:custDataLst>
      <p:tags r:id="rId1"/>
    </p:custDataLst>
    <p:extLst>
      <p:ext uri="{BB962C8B-B14F-4D97-AF65-F5344CB8AC3E}">
        <p14:creationId xmlns:p14="http://schemas.microsoft.com/office/powerpoint/2010/main" val="25511845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5277E8C-6C19-4EBB-AEFE-840E2ABB34A8}"/>
              </a:ext>
            </a:extLst>
          </p:cNvPr>
          <p:cNvSpPr>
            <a:spLocks noGrp="1"/>
          </p:cNvSpPr>
          <p:nvPr>
            <p:ph type="sldNum" sz="quarter" idx="12"/>
          </p:nvPr>
        </p:nvSpPr>
        <p:spPr/>
        <p:txBody>
          <a:bodyPr/>
          <a:lstStyle/>
          <a:p>
            <a:fld id="{74197F2B-9405-EE44-AB50-79C814953230}" type="slidenum">
              <a:rPr lang="en-US" smtClean="0"/>
              <a:pPr/>
              <a:t>76</a:t>
            </a:fld>
            <a:endParaRPr lang="en-US" dirty="0"/>
          </a:p>
        </p:txBody>
      </p:sp>
      <p:sp>
        <p:nvSpPr>
          <p:cNvPr id="7" name="Title 6">
            <a:extLst>
              <a:ext uri="{FF2B5EF4-FFF2-40B4-BE49-F238E27FC236}">
                <a16:creationId xmlns:a16="http://schemas.microsoft.com/office/drawing/2014/main" id="{E6BEC5C7-77A4-4F0D-8297-FF42A478C94E}"/>
              </a:ext>
            </a:extLst>
          </p:cNvPr>
          <p:cNvSpPr>
            <a:spLocks noGrp="1"/>
          </p:cNvSpPr>
          <p:nvPr>
            <p:ph type="title"/>
          </p:nvPr>
        </p:nvSpPr>
        <p:spPr/>
        <p:txBody>
          <a:bodyPr/>
          <a:lstStyle/>
          <a:p>
            <a:r>
              <a:rPr lang="en-US" dirty="0"/>
              <a:t>Troubleshooting Standard </a:t>
            </a:r>
            <a:br>
              <a:rPr lang="en-US" dirty="0"/>
            </a:br>
            <a:r>
              <a:rPr lang="en-US" dirty="0"/>
              <a:t>Discussion and Service Manual</a:t>
            </a:r>
          </a:p>
        </p:txBody>
      </p:sp>
      <p:pic>
        <p:nvPicPr>
          <p:cNvPr id="1026" name="Picture 2">
            <a:extLst>
              <a:ext uri="{FF2B5EF4-FFF2-40B4-BE49-F238E27FC236}">
                <a16:creationId xmlns:a16="http://schemas.microsoft.com/office/drawing/2014/main" id="{82205DFF-A340-4687-BEBF-E2846AC8D3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4791" y="213582"/>
            <a:ext cx="4868540" cy="656432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0511930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A7926E-C765-4398-AEEF-2645A9B4E296}"/>
              </a:ext>
            </a:extLst>
          </p:cNvPr>
          <p:cNvSpPr>
            <a:spLocks noGrp="1"/>
          </p:cNvSpPr>
          <p:nvPr>
            <p:ph type="sldNum" sz="quarter" idx="12"/>
          </p:nvPr>
        </p:nvSpPr>
        <p:spPr/>
        <p:txBody>
          <a:bodyPr/>
          <a:lstStyle/>
          <a:p>
            <a:fld id="{74197F2B-9405-EE44-AB50-79C814953230}" type="slidenum">
              <a:rPr lang="en-US" smtClean="0"/>
              <a:pPr/>
              <a:t>77</a:t>
            </a:fld>
            <a:endParaRPr lang="en-US" dirty="0"/>
          </a:p>
        </p:txBody>
      </p:sp>
      <p:sp>
        <p:nvSpPr>
          <p:cNvPr id="7" name="Title 6">
            <a:extLst>
              <a:ext uri="{FF2B5EF4-FFF2-40B4-BE49-F238E27FC236}">
                <a16:creationId xmlns:a16="http://schemas.microsoft.com/office/drawing/2014/main" id="{58C2AC36-A783-465C-80B4-EEF2A0DB1DB2}"/>
              </a:ext>
            </a:extLst>
          </p:cNvPr>
          <p:cNvSpPr>
            <a:spLocks noGrp="1"/>
          </p:cNvSpPr>
          <p:nvPr>
            <p:ph type="title"/>
          </p:nvPr>
        </p:nvSpPr>
        <p:spPr>
          <a:xfrm>
            <a:off x="365765" y="365126"/>
            <a:ext cx="11888529" cy="488314"/>
          </a:xfrm>
        </p:spPr>
        <p:txBody>
          <a:bodyPr>
            <a:normAutofit fontScale="90000"/>
          </a:bodyPr>
          <a:lstStyle/>
          <a:p>
            <a:r>
              <a:rPr lang="en-US" dirty="0"/>
              <a:t>Troubleshooting Workshop 9 Discussion</a:t>
            </a:r>
          </a:p>
        </p:txBody>
      </p:sp>
      <p:sp>
        <p:nvSpPr>
          <p:cNvPr id="11" name="Text Placeholder 10">
            <a:extLst>
              <a:ext uri="{FF2B5EF4-FFF2-40B4-BE49-F238E27FC236}">
                <a16:creationId xmlns:a16="http://schemas.microsoft.com/office/drawing/2014/main" id="{AF4EB364-6AB7-4C22-AA32-48F2AAE3000E}"/>
              </a:ext>
            </a:extLst>
          </p:cNvPr>
          <p:cNvSpPr>
            <a:spLocks noGrp="1"/>
          </p:cNvSpPr>
          <p:nvPr>
            <p:ph type="body" sz="quarter" idx="13"/>
          </p:nvPr>
        </p:nvSpPr>
        <p:spPr/>
        <p:txBody>
          <a:bodyPr/>
          <a:lstStyle/>
          <a:p>
            <a:endParaRPr lang="en-US" dirty="0"/>
          </a:p>
        </p:txBody>
      </p:sp>
      <p:sp>
        <p:nvSpPr>
          <p:cNvPr id="13" name="Content Placeholder 9">
            <a:extLst>
              <a:ext uri="{FF2B5EF4-FFF2-40B4-BE49-F238E27FC236}">
                <a16:creationId xmlns:a16="http://schemas.microsoft.com/office/drawing/2014/main" id="{B025F377-12FE-47E8-AC0E-EEC3211E93AC}"/>
              </a:ext>
            </a:extLst>
          </p:cNvPr>
          <p:cNvSpPr>
            <a:spLocks noGrp="1"/>
          </p:cNvSpPr>
          <p:nvPr>
            <p:ph idx="1"/>
          </p:nvPr>
        </p:nvSpPr>
        <p:spPr>
          <a:xfrm>
            <a:off x="365766" y="1595120"/>
            <a:ext cx="11328386" cy="4581843"/>
          </a:xfrm>
        </p:spPr>
        <p:txBody>
          <a:bodyPr/>
          <a:lstStyle/>
          <a:p>
            <a:pPr marL="0" indent="0">
              <a:buNone/>
            </a:pPr>
            <a:r>
              <a:rPr lang="en-US" u="sng" dirty="0"/>
              <a:t>What we are going to do:</a:t>
            </a:r>
          </a:p>
          <a:p>
            <a:r>
              <a:rPr lang="en-US" dirty="0"/>
              <a:t>Using the troubleshooting standard, you will troubleshoot faults to the nearest major component.</a:t>
            </a:r>
          </a:p>
          <a:p>
            <a:r>
              <a:rPr lang="en-US" dirty="0"/>
              <a:t>Use your resources to answer questions</a:t>
            </a:r>
          </a:p>
          <a:p>
            <a:endParaRPr lang="en-US" dirty="0"/>
          </a:p>
          <a:p>
            <a:endParaRPr lang="en-US" dirty="0"/>
          </a:p>
        </p:txBody>
      </p:sp>
    </p:spTree>
    <p:custDataLst>
      <p:tags r:id="rId1"/>
    </p:custDataLst>
    <p:extLst>
      <p:ext uri="{BB962C8B-B14F-4D97-AF65-F5344CB8AC3E}">
        <p14:creationId xmlns:p14="http://schemas.microsoft.com/office/powerpoint/2010/main" val="89780622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47A6D63-EDFE-49BD-B710-A1D6DA81AF9B}"/>
              </a:ext>
            </a:extLst>
          </p:cNvPr>
          <p:cNvSpPr>
            <a:spLocks noGrp="1"/>
          </p:cNvSpPr>
          <p:nvPr>
            <p:ph type="title"/>
          </p:nvPr>
        </p:nvSpPr>
        <p:spPr>
          <a:xfrm>
            <a:off x="432547" y="2780379"/>
            <a:ext cx="7263653" cy="1149327"/>
          </a:xfrm>
        </p:spPr>
        <p:txBody>
          <a:bodyPr>
            <a:normAutofit fontScale="90000"/>
          </a:bodyPr>
          <a:lstStyle/>
          <a:p>
            <a:r>
              <a:rPr lang="en-US" dirty="0"/>
              <a:t>Troubleshooting Fault Workshop #9</a:t>
            </a:r>
          </a:p>
        </p:txBody>
      </p:sp>
      <p:sp>
        <p:nvSpPr>
          <p:cNvPr id="3" name="Slide Number Placeholder 2">
            <a:extLst>
              <a:ext uri="{FF2B5EF4-FFF2-40B4-BE49-F238E27FC236}">
                <a16:creationId xmlns:a16="http://schemas.microsoft.com/office/drawing/2014/main" id="{FCB501CB-649E-4ED7-9789-7FDF979D3C9C}"/>
              </a:ext>
            </a:extLst>
          </p:cNvPr>
          <p:cNvSpPr>
            <a:spLocks noGrp="1"/>
          </p:cNvSpPr>
          <p:nvPr>
            <p:ph type="sldNum" sz="quarter" idx="12"/>
          </p:nvPr>
        </p:nvSpPr>
        <p:spPr/>
        <p:txBody>
          <a:bodyPr/>
          <a:lstStyle/>
          <a:p>
            <a:fld id="{74197F2B-9405-EE44-AB50-79C814953230}" type="slidenum">
              <a:rPr lang="en-US" smtClean="0"/>
              <a:pPr/>
              <a:t>78</a:t>
            </a:fld>
            <a:endParaRPr lang="en-US" dirty="0"/>
          </a:p>
        </p:txBody>
      </p:sp>
      <p:pic>
        <p:nvPicPr>
          <p:cNvPr id="9" name="Picture Placeholder 8">
            <a:extLst>
              <a:ext uri="{FF2B5EF4-FFF2-40B4-BE49-F238E27FC236}">
                <a16:creationId xmlns:a16="http://schemas.microsoft.com/office/drawing/2014/main" id="{67DC780F-BE5E-4AD1-BBE6-DD61E492D69D}"/>
              </a:ext>
            </a:extLst>
          </p:cNvPr>
          <p:cNvPicPr>
            <a:picLocks noGrp="1" noChangeAspect="1"/>
          </p:cNvPicPr>
          <p:nvPr>
            <p:ph type="pic" sz="quarter" idx="13"/>
          </p:nvPr>
        </p:nvPicPr>
        <p:blipFill rotWithShape="1">
          <a:blip r:embed="rId4"/>
          <a:srcRect l="21492" t="8760" r="16289"/>
          <a:stretch/>
        </p:blipFill>
        <p:spPr>
          <a:xfrm>
            <a:off x="7696200" y="1813293"/>
            <a:ext cx="4495799" cy="3081686"/>
          </a:xfrm>
        </p:spPr>
      </p:pic>
    </p:spTree>
    <p:custDataLst>
      <p:tags r:id="rId1"/>
    </p:custDataLst>
    <p:extLst>
      <p:ext uri="{BB962C8B-B14F-4D97-AF65-F5344CB8AC3E}">
        <p14:creationId xmlns:p14="http://schemas.microsoft.com/office/powerpoint/2010/main" val="19916316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CF7A8DE-3C56-4FA4-A185-44D0CAE0A989}"/>
              </a:ext>
            </a:extLst>
          </p:cNvPr>
          <p:cNvSpPr>
            <a:spLocks noGrp="1"/>
          </p:cNvSpPr>
          <p:nvPr>
            <p:ph type="sldNum" sz="quarter" idx="12"/>
          </p:nvPr>
        </p:nvSpPr>
        <p:spPr/>
        <p:txBody>
          <a:bodyPr/>
          <a:lstStyle/>
          <a:p>
            <a:fld id="{74197F2B-9405-EE44-AB50-79C814953230}" type="slidenum">
              <a:rPr lang="en-US" smtClean="0"/>
              <a:pPr/>
              <a:t>79</a:t>
            </a:fld>
            <a:endParaRPr lang="en-US" dirty="0"/>
          </a:p>
        </p:txBody>
      </p:sp>
      <p:sp>
        <p:nvSpPr>
          <p:cNvPr id="5" name="Title 4">
            <a:extLst>
              <a:ext uri="{FF2B5EF4-FFF2-40B4-BE49-F238E27FC236}">
                <a16:creationId xmlns:a16="http://schemas.microsoft.com/office/drawing/2014/main" id="{FA2DF059-3BA7-44D8-B1E0-3682A45DD0A2}"/>
              </a:ext>
            </a:extLst>
          </p:cNvPr>
          <p:cNvSpPr>
            <a:spLocks noGrp="1"/>
          </p:cNvSpPr>
          <p:nvPr>
            <p:ph type="title"/>
          </p:nvPr>
        </p:nvSpPr>
        <p:spPr>
          <a:xfrm>
            <a:off x="365766" y="365125"/>
            <a:ext cx="11826234" cy="975677"/>
          </a:xfrm>
        </p:spPr>
        <p:txBody>
          <a:bodyPr/>
          <a:lstStyle/>
          <a:p>
            <a:r>
              <a:rPr lang="en-US" dirty="0"/>
              <a:t>Troubleshooting Review</a:t>
            </a:r>
          </a:p>
        </p:txBody>
      </p:sp>
      <p:sp>
        <p:nvSpPr>
          <p:cNvPr id="7" name="Text Placeholder 6">
            <a:extLst>
              <a:ext uri="{FF2B5EF4-FFF2-40B4-BE49-F238E27FC236}">
                <a16:creationId xmlns:a16="http://schemas.microsoft.com/office/drawing/2014/main" id="{256AF402-35CE-4D03-B80C-A582D319C2A7}"/>
              </a:ext>
            </a:extLst>
          </p:cNvPr>
          <p:cNvSpPr>
            <a:spLocks noGrp="1"/>
          </p:cNvSpPr>
          <p:nvPr>
            <p:ph type="body" sz="quarter" idx="13"/>
          </p:nvPr>
        </p:nvSpPr>
        <p:spPr/>
        <p:txBody>
          <a:bodyPr/>
          <a:lstStyle/>
          <a:p>
            <a:endParaRPr lang="en-US"/>
          </a:p>
        </p:txBody>
      </p:sp>
      <p:sp>
        <p:nvSpPr>
          <p:cNvPr id="8" name="Content Placeholder 5">
            <a:extLst>
              <a:ext uri="{FF2B5EF4-FFF2-40B4-BE49-F238E27FC236}">
                <a16:creationId xmlns:a16="http://schemas.microsoft.com/office/drawing/2014/main" id="{A5BA48F0-CC4A-40F1-980C-3F6720A36559}"/>
              </a:ext>
            </a:extLst>
          </p:cNvPr>
          <p:cNvSpPr>
            <a:spLocks noGrp="1"/>
          </p:cNvSpPr>
          <p:nvPr>
            <p:ph idx="1"/>
          </p:nvPr>
        </p:nvSpPr>
        <p:spPr>
          <a:xfrm>
            <a:off x="365125" y="1595438"/>
            <a:ext cx="7125226" cy="4581525"/>
          </a:xfrm>
        </p:spPr>
        <p:txBody>
          <a:bodyPr>
            <a:normAutofit fontScale="92500" lnSpcReduction="10000"/>
          </a:bodyPr>
          <a:lstStyle/>
          <a:p>
            <a:r>
              <a:rPr lang="en-US" dirty="0"/>
              <a:t>What is the first thing to do when troubleshooting?</a:t>
            </a:r>
          </a:p>
          <a:p>
            <a:pPr lvl="1"/>
            <a:r>
              <a:rPr lang="en-US" dirty="0"/>
              <a:t>Prepare</a:t>
            </a:r>
          </a:p>
          <a:p>
            <a:pPr marL="171450" indent="-171450"/>
            <a:r>
              <a:rPr lang="en-US" dirty="0"/>
              <a:t>What is a good way to prevent failures before they happen?</a:t>
            </a:r>
          </a:p>
          <a:p>
            <a:pPr lvl="1"/>
            <a:r>
              <a:rPr lang="en-US" dirty="0"/>
              <a:t>Perform maintenance </a:t>
            </a:r>
          </a:p>
          <a:p>
            <a:r>
              <a:rPr lang="en-US" dirty="0"/>
              <a:t>What should you do if you cannot reproduce the problem?</a:t>
            </a:r>
          </a:p>
          <a:p>
            <a:pPr lvl="1"/>
            <a:r>
              <a:rPr lang="en-US" dirty="0"/>
              <a:t>It might be intermittent.  Confirm with operator.  Try to find out what they were doing at the time of the error.  Check data logs.  Attempt to narrow it down.</a:t>
            </a:r>
          </a:p>
          <a:p>
            <a:r>
              <a:rPr lang="en-US" dirty="0"/>
              <a:t>How do you ensure the repair fixed the problem?</a:t>
            </a:r>
          </a:p>
          <a:p>
            <a:pPr lvl="1"/>
            <a:r>
              <a:rPr lang="en-US" dirty="0"/>
              <a:t>Test</a:t>
            </a:r>
          </a:p>
          <a:p>
            <a:pPr lvl="1"/>
            <a:endParaRPr lang="en-US" dirty="0"/>
          </a:p>
          <a:p>
            <a:pPr lvl="1"/>
            <a:endParaRPr lang="en-US" dirty="0"/>
          </a:p>
          <a:p>
            <a:endParaRPr lang="en-US" dirty="0"/>
          </a:p>
        </p:txBody>
      </p:sp>
      <p:pic>
        <p:nvPicPr>
          <p:cNvPr id="6" name="Picture 2">
            <a:extLst>
              <a:ext uri="{FF2B5EF4-FFF2-40B4-BE49-F238E27FC236}">
                <a16:creationId xmlns:a16="http://schemas.microsoft.com/office/drawing/2014/main" id="{EB6E72E0-3A81-4CF0-AE12-94FF9C30CA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3060" y="169259"/>
            <a:ext cx="4516231" cy="60893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84284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FAE9D4-D30F-40FC-8035-9093965D034E}"/>
              </a:ext>
            </a:extLst>
          </p:cNvPr>
          <p:cNvSpPr>
            <a:spLocks noGrp="1"/>
          </p:cNvSpPr>
          <p:nvPr>
            <p:ph type="sldNum" sz="quarter" idx="12"/>
          </p:nvPr>
        </p:nvSpPr>
        <p:spPr/>
        <p:txBody>
          <a:bodyPr/>
          <a:lstStyle/>
          <a:p>
            <a:fld id="{74197F2B-9405-EE44-AB50-79C814953230}" type="slidenum">
              <a:rPr lang="en-US" smtClean="0"/>
              <a:pPr/>
              <a:t>8</a:t>
            </a:fld>
            <a:endParaRPr lang="en-US" dirty="0"/>
          </a:p>
        </p:txBody>
      </p:sp>
      <p:sp>
        <p:nvSpPr>
          <p:cNvPr id="6" name="Content Placeholder 5">
            <a:extLst>
              <a:ext uri="{FF2B5EF4-FFF2-40B4-BE49-F238E27FC236}">
                <a16:creationId xmlns:a16="http://schemas.microsoft.com/office/drawing/2014/main" id="{15BA65C8-03DD-45D6-B92D-9E3451D4762E}"/>
              </a:ext>
            </a:extLst>
          </p:cNvPr>
          <p:cNvSpPr>
            <a:spLocks noGrp="1"/>
          </p:cNvSpPr>
          <p:nvPr>
            <p:ph idx="1"/>
          </p:nvPr>
        </p:nvSpPr>
        <p:spPr>
          <a:xfrm>
            <a:off x="0" y="1323978"/>
            <a:ext cx="4978400" cy="988663"/>
          </a:xfrm>
        </p:spPr>
        <p:txBody>
          <a:bodyPr>
            <a:noAutofit/>
          </a:bodyPr>
          <a:lstStyle/>
          <a:p>
            <a:r>
              <a:rPr lang="en-US" dirty="0"/>
              <a:t>Rika is an interconnected system of components that are controlled by a computer. </a:t>
            </a:r>
          </a:p>
        </p:txBody>
      </p:sp>
      <p:sp>
        <p:nvSpPr>
          <p:cNvPr id="7" name="Content Placeholder 5">
            <a:extLst>
              <a:ext uri="{FF2B5EF4-FFF2-40B4-BE49-F238E27FC236}">
                <a16:creationId xmlns:a16="http://schemas.microsoft.com/office/drawing/2014/main" id="{C18F4E43-EF9E-481D-92A1-55922473A179}"/>
              </a:ext>
            </a:extLst>
          </p:cNvPr>
          <p:cNvSpPr txBox="1">
            <a:spLocks/>
          </p:cNvSpPr>
          <p:nvPr/>
        </p:nvSpPr>
        <p:spPr>
          <a:xfrm>
            <a:off x="4935524" y="616283"/>
            <a:ext cx="7229381" cy="169484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300"/>
              </a:spcAft>
              <a:buClr>
                <a:schemeClr val="accent1"/>
              </a:buClr>
              <a:buFont typeface="Wingdings"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502920" indent="-228600" algn="l" defTabSz="914400" rtl="0" eaLnBrk="1" latinLnBrk="0" hangingPunct="1">
              <a:lnSpc>
                <a:spcPct val="100000"/>
              </a:lnSpc>
              <a:spcBef>
                <a:spcPts val="500"/>
              </a:spcBef>
              <a:spcAft>
                <a:spcPts val="300"/>
              </a:spcAft>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750888" indent="-203200" algn="l" defTabSz="914400" rtl="0" eaLnBrk="1" latinLnBrk="0" hangingPunct="1">
              <a:lnSpc>
                <a:spcPct val="100000"/>
              </a:lnSpc>
              <a:spcBef>
                <a:spcPts val="500"/>
              </a:spcBef>
              <a:spcAft>
                <a:spcPts val="300"/>
              </a:spcAft>
              <a:buClr>
                <a:schemeClr val="bg1">
                  <a:lumMod val="50000"/>
                </a:schemeClr>
              </a:buClr>
              <a:buFont typeface="Wingdings" pitchFamily="2" charset="2"/>
              <a:buChar char="§"/>
              <a:tabLst/>
              <a:defRPr sz="1800" kern="1200">
                <a:solidFill>
                  <a:schemeClr val="tx1"/>
                </a:solidFill>
                <a:latin typeface="Arial" panose="020B0604020202020204" pitchFamily="34" charset="0"/>
                <a:ea typeface="+mn-ea"/>
                <a:cs typeface="Arial" panose="020B0604020202020204" pitchFamily="34" charset="0"/>
              </a:defRPr>
            </a:lvl3pPr>
            <a:lvl4pPr marL="974725" indent="-223838" algn="l" defTabSz="914400" rtl="0" eaLnBrk="1" latinLnBrk="0" hangingPunct="1">
              <a:lnSpc>
                <a:spcPct val="100000"/>
              </a:lnSpc>
              <a:spcBef>
                <a:spcPts val="500"/>
              </a:spcBef>
              <a:spcAft>
                <a:spcPts val="300"/>
              </a:spcAft>
              <a:buClr>
                <a:schemeClr val="bg1">
                  <a:lumMod val="50000"/>
                </a:schemeClr>
              </a:buClr>
              <a:buFont typeface="Wingdings" pitchFamily="2" charset="2"/>
              <a:buChar char="§"/>
              <a:tabLst/>
              <a:defRPr sz="1800" kern="1200">
                <a:solidFill>
                  <a:schemeClr val="tx1"/>
                </a:solidFill>
                <a:latin typeface="Arial" panose="020B0604020202020204" pitchFamily="34" charset="0"/>
                <a:ea typeface="+mn-ea"/>
                <a:cs typeface="Arial" panose="020B0604020202020204" pitchFamily="34" charset="0"/>
              </a:defRPr>
            </a:lvl4pPr>
            <a:lvl5pPr marL="1208088" indent="-233363" algn="l" defTabSz="914400" rtl="0" eaLnBrk="1" latinLnBrk="0" hangingPunct="1">
              <a:lnSpc>
                <a:spcPct val="100000"/>
              </a:lnSpc>
              <a:spcBef>
                <a:spcPts val="500"/>
              </a:spcBef>
              <a:spcAft>
                <a:spcPts val="300"/>
              </a:spcAft>
              <a:buClr>
                <a:schemeClr val="bg1">
                  <a:lumMod val="50000"/>
                </a:schemeClr>
              </a:buClr>
              <a:buFont typeface="Wingdings" pitchFamily="2" charset="2"/>
              <a:buChar char="§"/>
              <a:tabLst/>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It uses a computer to control subsystems, monitor sensors and detectors, regulate compressed air  to ensure product is delivered. </a:t>
            </a:r>
          </a:p>
          <a:p>
            <a:endParaRPr lang="en-US" dirty="0"/>
          </a:p>
        </p:txBody>
      </p:sp>
      <p:sp>
        <p:nvSpPr>
          <p:cNvPr id="10" name="Title 4">
            <a:extLst>
              <a:ext uri="{FF2B5EF4-FFF2-40B4-BE49-F238E27FC236}">
                <a16:creationId xmlns:a16="http://schemas.microsoft.com/office/drawing/2014/main" id="{9CC1E913-0120-45BC-820E-3B60C82CC06E}"/>
              </a:ext>
            </a:extLst>
          </p:cNvPr>
          <p:cNvSpPr>
            <a:spLocks noGrp="1"/>
          </p:cNvSpPr>
          <p:nvPr>
            <p:ph type="title"/>
          </p:nvPr>
        </p:nvSpPr>
        <p:spPr>
          <a:xfrm>
            <a:off x="365125" y="365125"/>
            <a:ext cx="11328400" cy="976313"/>
          </a:xfrm>
        </p:spPr>
        <p:txBody>
          <a:bodyPr/>
          <a:lstStyle/>
          <a:p>
            <a:r>
              <a:rPr lang="en-US" dirty="0"/>
              <a:t>What is Rika</a:t>
            </a:r>
          </a:p>
        </p:txBody>
      </p:sp>
      <p:pic>
        <p:nvPicPr>
          <p:cNvPr id="4" name="Picture 3">
            <a:extLst>
              <a:ext uri="{FF2B5EF4-FFF2-40B4-BE49-F238E27FC236}">
                <a16:creationId xmlns:a16="http://schemas.microsoft.com/office/drawing/2014/main" id="{08BAA9FF-10ED-449F-99B6-5B874AD752D2}"/>
              </a:ext>
            </a:extLst>
          </p:cNvPr>
          <p:cNvPicPr>
            <a:picLocks noChangeAspect="1"/>
          </p:cNvPicPr>
          <p:nvPr/>
        </p:nvPicPr>
        <p:blipFill rotWithShape="1">
          <a:blip r:embed="rId4"/>
          <a:srcRect r="49261" b="47812"/>
          <a:stretch/>
        </p:blipFill>
        <p:spPr>
          <a:xfrm>
            <a:off x="636694" y="2562287"/>
            <a:ext cx="10676075" cy="3927567"/>
          </a:xfrm>
          <a:prstGeom prst="rect">
            <a:avLst/>
          </a:prstGeom>
        </p:spPr>
      </p:pic>
    </p:spTree>
    <p:custDataLst>
      <p:tags r:id="rId1"/>
    </p:custDataLst>
    <p:extLst>
      <p:ext uri="{BB962C8B-B14F-4D97-AF65-F5344CB8AC3E}">
        <p14:creationId xmlns:p14="http://schemas.microsoft.com/office/powerpoint/2010/main" val="154570075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47A6D63-EDFE-49BD-B710-A1D6DA81AF9B}"/>
              </a:ext>
            </a:extLst>
          </p:cNvPr>
          <p:cNvSpPr>
            <a:spLocks noGrp="1"/>
          </p:cNvSpPr>
          <p:nvPr>
            <p:ph type="title"/>
          </p:nvPr>
        </p:nvSpPr>
        <p:spPr>
          <a:xfrm>
            <a:off x="432547" y="2780379"/>
            <a:ext cx="7263653" cy="1149327"/>
          </a:xfrm>
        </p:spPr>
        <p:txBody>
          <a:bodyPr>
            <a:normAutofit/>
          </a:bodyPr>
          <a:lstStyle/>
          <a:p>
            <a:r>
              <a:rPr lang="en-US" dirty="0"/>
              <a:t>IQ, OQ, PQ, and PM</a:t>
            </a:r>
          </a:p>
        </p:txBody>
      </p:sp>
      <p:sp>
        <p:nvSpPr>
          <p:cNvPr id="3" name="Slide Number Placeholder 2">
            <a:extLst>
              <a:ext uri="{FF2B5EF4-FFF2-40B4-BE49-F238E27FC236}">
                <a16:creationId xmlns:a16="http://schemas.microsoft.com/office/drawing/2014/main" id="{FCB501CB-649E-4ED7-9789-7FDF979D3C9C}"/>
              </a:ext>
            </a:extLst>
          </p:cNvPr>
          <p:cNvSpPr>
            <a:spLocks noGrp="1"/>
          </p:cNvSpPr>
          <p:nvPr>
            <p:ph type="sldNum" sz="quarter" idx="12"/>
          </p:nvPr>
        </p:nvSpPr>
        <p:spPr/>
        <p:txBody>
          <a:bodyPr/>
          <a:lstStyle/>
          <a:p>
            <a:fld id="{74197F2B-9405-EE44-AB50-79C814953230}" type="slidenum">
              <a:rPr lang="en-US" smtClean="0"/>
              <a:pPr/>
              <a:t>80</a:t>
            </a:fld>
            <a:endParaRPr lang="en-US" dirty="0"/>
          </a:p>
        </p:txBody>
      </p:sp>
      <p:pic>
        <p:nvPicPr>
          <p:cNvPr id="9" name="Picture Placeholder 8">
            <a:extLst>
              <a:ext uri="{FF2B5EF4-FFF2-40B4-BE49-F238E27FC236}">
                <a16:creationId xmlns:a16="http://schemas.microsoft.com/office/drawing/2014/main" id="{67DC780F-BE5E-4AD1-BBE6-DD61E492D69D}"/>
              </a:ext>
            </a:extLst>
          </p:cNvPr>
          <p:cNvPicPr>
            <a:picLocks noGrp="1" noChangeAspect="1"/>
          </p:cNvPicPr>
          <p:nvPr>
            <p:ph type="pic" sz="quarter" idx="13"/>
          </p:nvPr>
        </p:nvPicPr>
        <p:blipFill rotWithShape="1">
          <a:blip r:embed="rId4"/>
          <a:srcRect l="21492" t="8760" r="16289"/>
          <a:stretch/>
        </p:blipFill>
        <p:spPr>
          <a:xfrm>
            <a:off x="7696200" y="1813293"/>
            <a:ext cx="4495799" cy="3081686"/>
          </a:xfrm>
        </p:spPr>
      </p:pic>
    </p:spTree>
    <p:custDataLst>
      <p:tags r:id="rId1"/>
    </p:custDataLst>
    <p:extLst>
      <p:ext uri="{BB962C8B-B14F-4D97-AF65-F5344CB8AC3E}">
        <p14:creationId xmlns:p14="http://schemas.microsoft.com/office/powerpoint/2010/main" val="789621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DA68D3A-66BF-4A85-ABD7-7287C57CAAED}"/>
              </a:ext>
            </a:extLst>
          </p:cNvPr>
          <p:cNvSpPr>
            <a:spLocks noGrp="1"/>
          </p:cNvSpPr>
          <p:nvPr>
            <p:ph idx="1"/>
          </p:nvPr>
        </p:nvSpPr>
        <p:spPr/>
        <p:txBody>
          <a:bodyPr>
            <a:normAutofit/>
          </a:bodyPr>
          <a:lstStyle/>
          <a:p>
            <a:r>
              <a:rPr lang="en-US" dirty="0"/>
              <a:t>Complete the entire installation qualification from start to finish.</a:t>
            </a:r>
          </a:p>
          <a:p>
            <a:r>
              <a:rPr lang="en-US" dirty="0"/>
              <a:t>Complete the entire operational qualification from start to finish.</a:t>
            </a:r>
          </a:p>
          <a:p>
            <a:r>
              <a:rPr lang="en-US" dirty="0"/>
              <a:t>Complete the entire performance qualification from start to finish.</a:t>
            </a:r>
          </a:p>
          <a:p>
            <a:r>
              <a:rPr lang="en-US" dirty="0"/>
              <a:t>Complete the entire preventive maintenance procedure from start to finish.</a:t>
            </a:r>
          </a:p>
          <a:p>
            <a:endParaRPr lang="en-US" dirty="0"/>
          </a:p>
        </p:txBody>
      </p:sp>
      <p:sp>
        <p:nvSpPr>
          <p:cNvPr id="3" name="Slide Number Placeholder 2">
            <a:extLst>
              <a:ext uri="{FF2B5EF4-FFF2-40B4-BE49-F238E27FC236}">
                <a16:creationId xmlns:a16="http://schemas.microsoft.com/office/drawing/2014/main" id="{59A7926E-C765-4398-AEEF-2645A9B4E296}"/>
              </a:ext>
            </a:extLst>
          </p:cNvPr>
          <p:cNvSpPr>
            <a:spLocks noGrp="1"/>
          </p:cNvSpPr>
          <p:nvPr>
            <p:ph type="sldNum" sz="quarter" idx="12"/>
          </p:nvPr>
        </p:nvSpPr>
        <p:spPr/>
        <p:txBody>
          <a:bodyPr/>
          <a:lstStyle/>
          <a:p>
            <a:fld id="{74197F2B-9405-EE44-AB50-79C814953230}" type="slidenum">
              <a:rPr lang="en-US" smtClean="0"/>
              <a:pPr/>
              <a:t>81</a:t>
            </a:fld>
            <a:endParaRPr lang="en-US" dirty="0"/>
          </a:p>
        </p:txBody>
      </p:sp>
      <p:sp>
        <p:nvSpPr>
          <p:cNvPr id="7" name="Title 6">
            <a:extLst>
              <a:ext uri="{FF2B5EF4-FFF2-40B4-BE49-F238E27FC236}">
                <a16:creationId xmlns:a16="http://schemas.microsoft.com/office/drawing/2014/main" id="{58C2AC36-A783-465C-80B4-EEF2A0DB1DB2}"/>
              </a:ext>
            </a:extLst>
          </p:cNvPr>
          <p:cNvSpPr>
            <a:spLocks noGrp="1"/>
          </p:cNvSpPr>
          <p:nvPr>
            <p:ph type="title"/>
          </p:nvPr>
        </p:nvSpPr>
        <p:spPr>
          <a:xfrm>
            <a:off x="365766" y="365126"/>
            <a:ext cx="11404892" cy="488314"/>
          </a:xfrm>
        </p:spPr>
        <p:txBody>
          <a:bodyPr>
            <a:normAutofit fontScale="90000"/>
          </a:bodyPr>
          <a:lstStyle/>
          <a:p>
            <a:r>
              <a:rPr lang="en-US" dirty="0"/>
              <a:t>IQ, OQ, PQ, and PM</a:t>
            </a:r>
          </a:p>
        </p:txBody>
      </p:sp>
      <p:sp>
        <p:nvSpPr>
          <p:cNvPr id="11" name="Text Placeholder 10">
            <a:extLst>
              <a:ext uri="{FF2B5EF4-FFF2-40B4-BE49-F238E27FC236}">
                <a16:creationId xmlns:a16="http://schemas.microsoft.com/office/drawing/2014/main" id="{AF4EB364-6AB7-4C22-AA32-48F2AAE3000E}"/>
              </a:ext>
            </a:extLst>
          </p:cNvPr>
          <p:cNvSpPr>
            <a:spLocks noGrp="1"/>
          </p:cNvSpPr>
          <p:nvPr>
            <p:ph type="body" sz="quarter" idx="13"/>
          </p:nvPr>
        </p:nvSpPr>
        <p:spPr/>
        <p:txBody>
          <a:bodyPr/>
          <a:lstStyle/>
          <a:p>
            <a:endParaRPr lang="en-US"/>
          </a:p>
        </p:txBody>
      </p:sp>
      <p:sp>
        <p:nvSpPr>
          <p:cNvPr id="12" name="Text Placeholder 11">
            <a:extLst>
              <a:ext uri="{FF2B5EF4-FFF2-40B4-BE49-F238E27FC236}">
                <a16:creationId xmlns:a16="http://schemas.microsoft.com/office/drawing/2014/main" id="{6368C57D-ADB1-461C-869F-E174E6D5851D}"/>
              </a:ext>
            </a:extLst>
          </p:cNvPr>
          <p:cNvSpPr>
            <a:spLocks noGrp="1"/>
          </p:cNvSpPr>
          <p:nvPr>
            <p:ph type="body" sz="quarter" idx="14"/>
          </p:nvPr>
        </p:nvSpPr>
        <p:spPr/>
        <p:txBody>
          <a:bodyPr>
            <a:normAutofit fontScale="85000" lnSpcReduction="10000"/>
          </a:bodyPr>
          <a:lstStyle/>
          <a:p>
            <a:r>
              <a:rPr lang="en-US" dirty="0"/>
              <a:t>Upon completion of this course, without assistance and using the class reference material, you will be able to:</a:t>
            </a:r>
          </a:p>
        </p:txBody>
      </p:sp>
    </p:spTree>
    <p:custDataLst>
      <p:tags r:id="rId1"/>
    </p:custDataLst>
    <p:extLst>
      <p:ext uri="{BB962C8B-B14F-4D97-AF65-F5344CB8AC3E}">
        <p14:creationId xmlns:p14="http://schemas.microsoft.com/office/powerpoint/2010/main" val="390193619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A7926E-C765-4398-AEEF-2645A9B4E296}"/>
              </a:ext>
            </a:extLst>
          </p:cNvPr>
          <p:cNvSpPr>
            <a:spLocks noGrp="1"/>
          </p:cNvSpPr>
          <p:nvPr>
            <p:ph type="sldNum" sz="quarter" idx="12"/>
          </p:nvPr>
        </p:nvSpPr>
        <p:spPr/>
        <p:txBody>
          <a:bodyPr/>
          <a:lstStyle/>
          <a:p>
            <a:fld id="{74197F2B-9405-EE44-AB50-79C814953230}" type="slidenum">
              <a:rPr lang="en-US" smtClean="0"/>
              <a:pPr/>
              <a:t>82</a:t>
            </a:fld>
            <a:endParaRPr lang="en-US" dirty="0"/>
          </a:p>
        </p:txBody>
      </p:sp>
      <p:sp>
        <p:nvSpPr>
          <p:cNvPr id="7" name="Title 6">
            <a:extLst>
              <a:ext uri="{FF2B5EF4-FFF2-40B4-BE49-F238E27FC236}">
                <a16:creationId xmlns:a16="http://schemas.microsoft.com/office/drawing/2014/main" id="{58C2AC36-A783-465C-80B4-EEF2A0DB1DB2}"/>
              </a:ext>
            </a:extLst>
          </p:cNvPr>
          <p:cNvSpPr>
            <a:spLocks noGrp="1"/>
          </p:cNvSpPr>
          <p:nvPr>
            <p:ph type="title"/>
          </p:nvPr>
        </p:nvSpPr>
        <p:spPr>
          <a:xfrm>
            <a:off x="365765" y="365126"/>
            <a:ext cx="11888529" cy="488314"/>
          </a:xfrm>
        </p:spPr>
        <p:txBody>
          <a:bodyPr>
            <a:normAutofit fontScale="90000"/>
          </a:bodyPr>
          <a:lstStyle/>
          <a:p>
            <a:r>
              <a:rPr lang="en-US" dirty="0"/>
              <a:t>IQ, OQ, PQ, and PM Workshop 10 Discussion</a:t>
            </a:r>
          </a:p>
        </p:txBody>
      </p:sp>
      <p:sp>
        <p:nvSpPr>
          <p:cNvPr id="11" name="Text Placeholder 10">
            <a:extLst>
              <a:ext uri="{FF2B5EF4-FFF2-40B4-BE49-F238E27FC236}">
                <a16:creationId xmlns:a16="http://schemas.microsoft.com/office/drawing/2014/main" id="{AF4EB364-6AB7-4C22-AA32-48F2AAE3000E}"/>
              </a:ext>
            </a:extLst>
          </p:cNvPr>
          <p:cNvSpPr>
            <a:spLocks noGrp="1"/>
          </p:cNvSpPr>
          <p:nvPr>
            <p:ph type="body" sz="quarter" idx="13"/>
          </p:nvPr>
        </p:nvSpPr>
        <p:spPr/>
        <p:txBody>
          <a:bodyPr/>
          <a:lstStyle/>
          <a:p>
            <a:endParaRPr lang="en-US" dirty="0"/>
          </a:p>
        </p:txBody>
      </p:sp>
      <p:sp>
        <p:nvSpPr>
          <p:cNvPr id="13" name="Content Placeholder 9">
            <a:extLst>
              <a:ext uri="{FF2B5EF4-FFF2-40B4-BE49-F238E27FC236}">
                <a16:creationId xmlns:a16="http://schemas.microsoft.com/office/drawing/2014/main" id="{B025F377-12FE-47E8-AC0E-EEC3211E93AC}"/>
              </a:ext>
            </a:extLst>
          </p:cNvPr>
          <p:cNvSpPr>
            <a:spLocks noGrp="1"/>
          </p:cNvSpPr>
          <p:nvPr>
            <p:ph idx="1"/>
          </p:nvPr>
        </p:nvSpPr>
        <p:spPr>
          <a:xfrm>
            <a:off x="365766" y="1595120"/>
            <a:ext cx="11328386" cy="4581843"/>
          </a:xfrm>
        </p:spPr>
        <p:txBody>
          <a:bodyPr/>
          <a:lstStyle/>
          <a:p>
            <a:pPr marL="0" indent="0">
              <a:buNone/>
            </a:pPr>
            <a:r>
              <a:rPr lang="en-US" u="sng" dirty="0"/>
              <a:t>What we are going to do:</a:t>
            </a:r>
          </a:p>
          <a:p>
            <a:r>
              <a:rPr lang="en-US" dirty="0"/>
              <a:t>Complete the IQ, OQ, PQ, and PM from start to finish.</a:t>
            </a:r>
          </a:p>
          <a:p>
            <a:r>
              <a:rPr lang="en-US" dirty="0"/>
              <a:t>Use your resources to answer questions</a:t>
            </a:r>
          </a:p>
          <a:p>
            <a:r>
              <a:rPr lang="en-US" dirty="0"/>
              <a:t>Use service software to control the system</a:t>
            </a:r>
          </a:p>
          <a:p>
            <a:endParaRPr lang="en-US" dirty="0"/>
          </a:p>
          <a:p>
            <a:endParaRPr lang="en-US" dirty="0"/>
          </a:p>
        </p:txBody>
      </p:sp>
    </p:spTree>
    <p:custDataLst>
      <p:tags r:id="rId1"/>
    </p:custDataLst>
    <p:extLst>
      <p:ext uri="{BB962C8B-B14F-4D97-AF65-F5344CB8AC3E}">
        <p14:creationId xmlns:p14="http://schemas.microsoft.com/office/powerpoint/2010/main" val="106340652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47A6D63-EDFE-49BD-B710-A1D6DA81AF9B}"/>
              </a:ext>
            </a:extLst>
          </p:cNvPr>
          <p:cNvSpPr>
            <a:spLocks noGrp="1"/>
          </p:cNvSpPr>
          <p:nvPr>
            <p:ph type="title"/>
          </p:nvPr>
        </p:nvSpPr>
        <p:spPr>
          <a:xfrm>
            <a:off x="432547" y="2780379"/>
            <a:ext cx="7263653" cy="1149327"/>
          </a:xfrm>
        </p:spPr>
        <p:txBody>
          <a:bodyPr>
            <a:normAutofit fontScale="90000"/>
          </a:bodyPr>
          <a:lstStyle/>
          <a:p>
            <a:r>
              <a:rPr lang="en-US" dirty="0"/>
              <a:t>IQ / OQ / PQ / PM Workshop #10</a:t>
            </a:r>
          </a:p>
        </p:txBody>
      </p:sp>
      <p:sp>
        <p:nvSpPr>
          <p:cNvPr id="3" name="Slide Number Placeholder 2">
            <a:extLst>
              <a:ext uri="{FF2B5EF4-FFF2-40B4-BE49-F238E27FC236}">
                <a16:creationId xmlns:a16="http://schemas.microsoft.com/office/drawing/2014/main" id="{FCB501CB-649E-4ED7-9789-7FDF979D3C9C}"/>
              </a:ext>
            </a:extLst>
          </p:cNvPr>
          <p:cNvSpPr>
            <a:spLocks noGrp="1"/>
          </p:cNvSpPr>
          <p:nvPr>
            <p:ph type="sldNum" sz="quarter" idx="12"/>
          </p:nvPr>
        </p:nvSpPr>
        <p:spPr/>
        <p:txBody>
          <a:bodyPr/>
          <a:lstStyle/>
          <a:p>
            <a:fld id="{74197F2B-9405-EE44-AB50-79C814953230}" type="slidenum">
              <a:rPr lang="en-US" smtClean="0"/>
              <a:pPr/>
              <a:t>83</a:t>
            </a:fld>
            <a:endParaRPr lang="en-US" dirty="0"/>
          </a:p>
        </p:txBody>
      </p:sp>
      <p:pic>
        <p:nvPicPr>
          <p:cNvPr id="9" name="Picture Placeholder 8">
            <a:extLst>
              <a:ext uri="{FF2B5EF4-FFF2-40B4-BE49-F238E27FC236}">
                <a16:creationId xmlns:a16="http://schemas.microsoft.com/office/drawing/2014/main" id="{67DC780F-BE5E-4AD1-BBE6-DD61E492D69D}"/>
              </a:ext>
            </a:extLst>
          </p:cNvPr>
          <p:cNvPicPr>
            <a:picLocks noGrp="1" noChangeAspect="1"/>
          </p:cNvPicPr>
          <p:nvPr>
            <p:ph type="pic" sz="quarter" idx="13"/>
          </p:nvPr>
        </p:nvPicPr>
        <p:blipFill rotWithShape="1">
          <a:blip r:embed="rId4"/>
          <a:srcRect l="21492" t="8760" r="16289"/>
          <a:stretch/>
        </p:blipFill>
        <p:spPr>
          <a:xfrm>
            <a:off x="7696200" y="1813293"/>
            <a:ext cx="4495799" cy="3081686"/>
          </a:xfrm>
        </p:spPr>
      </p:pic>
    </p:spTree>
    <p:custDataLst>
      <p:tags r:id="rId1"/>
    </p:custDataLst>
    <p:extLst>
      <p:ext uri="{BB962C8B-B14F-4D97-AF65-F5344CB8AC3E}">
        <p14:creationId xmlns:p14="http://schemas.microsoft.com/office/powerpoint/2010/main" val="282108571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CF7A8DE-3C56-4FA4-A185-44D0CAE0A989}"/>
              </a:ext>
            </a:extLst>
          </p:cNvPr>
          <p:cNvSpPr>
            <a:spLocks noGrp="1"/>
          </p:cNvSpPr>
          <p:nvPr>
            <p:ph type="sldNum" sz="quarter" idx="12"/>
          </p:nvPr>
        </p:nvSpPr>
        <p:spPr/>
        <p:txBody>
          <a:bodyPr/>
          <a:lstStyle/>
          <a:p>
            <a:fld id="{74197F2B-9405-EE44-AB50-79C814953230}" type="slidenum">
              <a:rPr lang="en-US" smtClean="0"/>
              <a:pPr/>
              <a:t>84</a:t>
            </a:fld>
            <a:endParaRPr lang="en-US" dirty="0"/>
          </a:p>
        </p:txBody>
      </p:sp>
      <p:sp>
        <p:nvSpPr>
          <p:cNvPr id="5" name="Title 4">
            <a:extLst>
              <a:ext uri="{FF2B5EF4-FFF2-40B4-BE49-F238E27FC236}">
                <a16:creationId xmlns:a16="http://schemas.microsoft.com/office/drawing/2014/main" id="{FA2DF059-3BA7-44D8-B1E0-3682A45DD0A2}"/>
              </a:ext>
            </a:extLst>
          </p:cNvPr>
          <p:cNvSpPr>
            <a:spLocks noGrp="1"/>
          </p:cNvSpPr>
          <p:nvPr>
            <p:ph type="title"/>
          </p:nvPr>
        </p:nvSpPr>
        <p:spPr>
          <a:xfrm>
            <a:off x="365766" y="365125"/>
            <a:ext cx="11826234" cy="975677"/>
          </a:xfrm>
        </p:spPr>
        <p:txBody>
          <a:bodyPr/>
          <a:lstStyle/>
          <a:p>
            <a:r>
              <a:rPr lang="en-US" dirty="0"/>
              <a:t>IQ, OQ, PQ, PM Review</a:t>
            </a:r>
          </a:p>
        </p:txBody>
      </p:sp>
      <p:sp>
        <p:nvSpPr>
          <p:cNvPr id="7" name="Text Placeholder 6">
            <a:extLst>
              <a:ext uri="{FF2B5EF4-FFF2-40B4-BE49-F238E27FC236}">
                <a16:creationId xmlns:a16="http://schemas.microsoft.com/office/drawing/2014/main" id="{256AF402-35CE-4D03-B80C-A582D319C2A7}"/>
              </a:ext>
            </a:extLst>
          </p:cNvPr>
          <p:cNvSpPr>
            <a:spLocks noGrp="1"/>
          </p:cNvSpPr>
          <p:nvPr>
            <p:ph type="body" sz="quarter" idx="13"/>
          </p:nvPr>
        </p:nvSpPr>
        <p:spPr/>
        <p:txBody>
          <a:bodyPr/>
          <a:lstStyle/>
          <a:p>
            <a:endParaRPr lang="en-US"/>
          </a:p>
        </p:txBody>
      </p:sp>
      <p:sp>
        <p:nvSpPr>
          <p:cNvPr id="8" name="Content Placeholder 5">
            <a:extLst>
              <a:ext uri="{FF2B5EF4-FFF2-40B4-BE49-F238E27FC236}">
                <a16:creationId xmlns:a16="http://schemas.microsoft.com/office/drawing/2014/main" id="{A5BA48F0-CC4A-40F1-980C-3F6720A36559}"/>
              </a:ext>
            </a:extLst>
          </p:cNvPr>
          <p:cNvSpPr>
            <a:spLocks noGrp="1"/>
          </p:cNvSpPr>
          <p:nvPr>
            <p:ph idx="1"/>
          </p:nvPr>
        </p:nvSpPr>
        <p:spPr>
          <a:xfrm>
            <a:off x="365125" y="1595438"/>
            <a:ext cx="11328400" cy="4581525"/>
          </a:xfrm>
        </p:spPr>
        <p:txBody>
          <a:bodyPr/>
          <a:lstStyle/>
          <a:p>
            <a:r>
              <a:rPr lang="en-US" dirty="0"/>
              <a:t>What items come in the accessory box.?</a:t>
            </a:r>
          </a:p>
          <a:p>
            <a:pPr lvl="1"/>
            <a:r>
              <a:rPr lang="en-US" dirty="0"/>
              <a:t>AC bag pole, Saline bag pole, weigh station cradle, cuff, cuff holder, and power cord.</a:t>
            </a:r>
          </a:p>
          <a:p>
            <a:r>
              <a:rPr lang="en-US" dirty="0"/>
              <a:t>What is the calibration tool used for?</a:t>
            </a:r>
          </a:p>
          <a:p>
            <a:pPr lvl="1"/>
            <a:r>
              <a:rPr lang="en-US" dirty="0"/>
              <a:t>To calibrate the high-pressure air system, cuff air system, centrifuge pressure sensors.</a:t>
            </a:r>
          </a:p>
          <a:p>
            <a:pPr marL="273050" lvl="1" indent="0">
              <a:buNone/>
            </a:pPr>
            <a:endParaRPr lang="en-US" dirty="0"/>
          </a:p>
          <a:p>
            <a:pPr lvl="1"/>
            <a:endParaRPr lang="en-US" dirty="0"/>
          </a:p>
          <a:p>
            <a:endParaRPr lang="en-US" dirty="0"/>
          </a:p>
        </p:txBody>
      </p:sp>
    </p:spTree>
    <p:custDataLst>
      <p:tags r:id="rId1"/>
    </p:custDataLst>
    <p:extLst>
      <p:ext uri="{BB962C8B-B14F-4D97-AF65-F5344CB8AC3E}">
        <p14:creationId xmlns:p14="http://schemas.microsoft.com/office/powerpoint/2010/main" val="717607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6D861E-77AF-46BD-9234-6636A9CA8B7A}"/>
              </a:ext>
            </a:extLst>
          </p:cNvPr>
          <p:cNvSpPr>
            <a:spLocks noGrp="1"/>
          </p:cNvSpPr>
          <p:nvPr>
            <p:ph type="sldNum" sz="quarter" idx="12"/>
          </p:nvPr>
        </p:nvSpPr>
        <p:spPr/>
        <p:txBody>
          <a:bodyPr/>
          <a:lstStyle/>
          <a:p>
            <a:fld id="{74197F2B-9405-EE44-AB50-79C814953230}" type="slidenum">
              <a:rPr lang="en-US" smtClean="0"/>
              <a:pPr/>
              <a:t>85</a:t>
            </a:fld>
            <a:endParaRPr lang="en-US" dirty="0"/>
          </a:p>
        </p:txBody>
      </p:sp>
      <p:sp>
        <p:nvSpPr>
          <p:cNvPr id="5" name="Title 4">
            <a:extLst>
              <a:ext uri="{FF2B5EF4-FFF2-40B4-BE49-F238E27FC236}">
                <a16:creationId xmlns:a16="http://schemas.microsoft.com/office/drawing/2014/main" id="{01A0351A-2B65-449E-B1F6-3B9E577AA957}"/>
              </a:ext>
            </a:extLst>
          </p:cNvPr>
          <p:cNvSpPr>
            <a:spLocks noGrp="1"/>
          </p:cNvSpPr>
          <p:nvPr>
            <p:ph type="title"/>
          </p:nvPr>
        </p:nvSpPr>
        <p:spPr/>
        <p:txBody>
          <a:bodyPr/>
          <a:lstStyle/>
          <a:p>
            <a:r>
              <a:rPr lang="en-US" dirty="0"/>
              <a:t>Pre-Test Review</a:t>
            </a:r>
          </a:p>
        </p:txBody>
      </p:sp>
      <p:pic>
        <p:nvPicPr>
          <p:cNvPr id="3" name="Picture 2" descr="A picture containing white, kitchenware, pot&#10;&#10;Description automatically generated">
            <a:extLst>
              <a:ext uri="{FF2B5EF4-FFF2-40B4-BE49-F238E27FC236}">
                <a16:creationId xmlns:a16="http://schemas.microsoft.com/office/drawing/2014/main" id="{C6E10B04-0007-40CC-9EEA-DFB1DA9152B4}"/>
              </a:ext>
            </a:extLst>
          </p:cNvPr>
          <p:cNvPicPr>
            <a:picLocks noChangeAspect="1"/>
          </p:cNvPicPr>
          <p:nvPr/>
        </p:nvPicPr>
        <p:blipFill>
          <a:blip r:embed="rId4"/>
          <a:stretch>
            <a:fillRect/>
          </a:stretch>
        </p:blipFill>
        <p:spPr>
          <a:xfrm>
            <a:off x="3774830" y="440075"/>
            <a:ext cx="6553199" cy="6040086"/>
          </a:xfrm>
          <a:prstGeom prst="rect">
            <a:avLst/>
          </a:prstGeom>
        </p:spPr>
      </p:pic>
    </p:spTree>
    <p:custDataLst>
      <p:tags r:id="rId1"/>
    </p:custDataLst>
    <p:extLst>
      <p:ext uri="{BB962C8B-B14F-4D97-AF65-F5344CB8AC3E}">
        <p14:creationId xmlns:p14="http://schemas.microsoft.com/office/powerpoint/2010/main" val="151083622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B7D00-9472-4E9B-820A-3B3D3349DE70}"/>
              </a:ext>
            </a:extLst>
          </p:cNvPr>
          <p:cNvSpPr>
            <a:spLocks noGrp="1"/>
          </p:cNvSpPr>
          <p:nvPr>
            <p:ph type="title"/>
          </p:nvPr>
        </p:nvSpPr>
        <p:spPr/>
        <p:txBody>
          <a:bodyPr/>
          <a:lstStyle/>
          <a:p>
            <a:r>
              <a:rPr lang="en-US" dirty="0"/>
              <a:t>Test</a:t>
            </a:r>
          </a:p>
        </p:txBody>
      </p:sp>
      <p:pic>
        <p:nvPicPr>
          <p:cNvPr id="6" name="Picture Placeholder 5" descr="Bubble sheet test paper and pencil">
            <a:extLst>
              <a:ext uri="{FF2B5EF4-FFF2-40B4-BE49-F238E27FC236}">
                <a16:creationId xmlns:a16="http://schemas.microsoft.com/office/drawing/2014/main" id="{9A9C2D31-ADB0-4705-946B-F265DE0CA912}"/>
              </a:ext>
            </a:extLst>
          </p:cNvPr>
          <p:cNvPicPr>
            <a:picLocks noGrp="1" noChangeAspect="1"/>
          </p:cNvPicPr>
          <p:nvPr>
            <p:ph type="pic" sz="quarter" idx="13"/>
          </p:nvPr>
        </p:nvPicPr>
        <p:blipFill>
          <a:blip r:embed="rId4"/>
          <a:srcRect l="2869" r="2869"/>
          <a:stretch>
            <a:fillRect/>
          </a:stretch>
        </p:blipFill>
        <p:spPr/>
      </p:pic>
      <p:sp>
        <p:nvSpPr>
          <p:cNvPr id="4" name="Slide Number Placeholder 3">
            <a:extLst>
              <a:ext uri="{FF2B5EF4-FFF2-40B4-BE49-F238E27FC236}">
                <a16:creationId xmlns:a16="http://schemas.microsoft.com/office/drawing/2014/main" id="{DE9BB75D-75DD-4E2E-A81A-AEF3D538231C}"/>
              </a:ext>
            </a:extLst>
          </p:cNvPr>
          <p:cNvSpPr>
            <a:spLocks noGrp="1"/>
          </p:cNvSpPr>
          <p:nvPr>
            <p:ph type="sldNum" sz="quarter" idx="12"/>
          </p:nvPr>
        </p:nvSpPr>
        <p:spPr/>
        <p:txBody>
          <a:bodyPr/>
          <a:lstStyle/>
          <a:p>
            <a:fld id="{74197F2B-9405-EE44-AB50-79C814953230}" type="slidenum">
              <a:rPr lang="en-US" smtClean="0"/>
              <a:pPr/>
              <a:t>86</a:t>
            </a:fld>
            <a:endParaRPr lang="en-US" dirty="0"/>
          </a:p>
        </p:txBody>
      </p:sp>
    </p:spTree>
    <p:custDataLst>
      <p:tags r:id="rId1"/>
    </p:custDataLst>
    <p:extLst>
      <p:ext uri="{BB962C8B-B14F-4D97-AF65-F5344CB8AC3E}">
        <p14:creationId xmlns:p14="http://schemas.microsoft.com/office/powerpoint/2010/main" val="183046356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6D861E-77AF-46BD-9234-6636A9CA8B7A}"/>
              </a:ext>
            </a:extLst>
          </p:cNvPr>
          <p:cNvSpPr>
            <a:spLocks noGrp="1"/>
          </p:cNvSpPr>
          <p:nvPr>
            <p:ph type="sldNum" sz="quarter" idx="12"/>
          </p:nvPr>
        </p:nvSpPr>
        <p:spPr/>
        <p:txBody>
          <a:bodyPr/>
          <a:lstStyle/>
          <a:p>
            <a:fld id="{74197F2B-9405-EE44-AB50-79C814953230}" type="slidenum">
              <a:rPr lang="en-US" smtClean="0"/>
              <a:pPr/>
              <a:t>87</a:t>
            </a:fld>
            <a:endParaRPr lang="en-US" dirty="0"/>
          </a:p>
        </p:txBody>
      </p:sp>
      <p:sp>
        <p:nvSpPr>
          <p:cNvPr id="5" name="Title 4">
            <a:extLst>
              <a:ext uri="{FF2B5EF4-FFF2-40B4-BE49-F238E27FC236}">
                <a16:creationId xmlns:a16="http://schemas.microsoft.com/office/drawing/2014/main" id="{01A0351A-2B65-449E-B1F6-3B9E577AA957}"/>
              </a:ext>
            </a:extLst>
          </p:cNvPr>
          <p:cNvSpPr>
            <a:spLocks noGrp="1"/>
          </p:cNvSpPr>
          <p:nvPr>
            <p:ph type="title"/>
          </p:nvPr>
        </p:nvSpPr>
        <p:spPr/>
        <p:txBody>
          <a:bodyPr/>
          <a:lstStyle/>
          <a:p>
            <a:r>
              <a:rPr lang="en-US" dirty="0"/>
              <a:t>Post-Test Review</a:t>
            </a:r>
          </a:p>
        </p:txBody>
      </p:sp>
      <p:pic>
        <p:nvPicPr>
          <p:cNvPr id="6" name="Picture 5" descr="A picture containing white, kitchenware, pot&#10;&#10;Description automatically generated">
            <a:extLst>
              <a:ext uri="{FF2B5EF4-FFF2-40B4-BE49-F238E27FC236}">
                <a16:creationId xmlns:a16="http://schemas.microsoft.com/office/drawing/2014/main" id="{D62BE0E0-C1C0-4B5F-9B3F-C1267DBE190B}"/>
              </a:ext>
            </a:extLst>
          </p:cNvPr>
          <p:cNvPicPr>
            <a:picLocks noChangeAspect="1"/>
          </p:cNvPicPr>
          <p:nvPr/>
        </p:nvPicPr>
        <p:blipFill>
          <a:blip r:embed="rId4"/>
          <a:stretch>
            <a:fillRect/>
          </a:stretch>
        </p:blipFill>
        <p:spPr>
          <a:xfrm>
            <a:off x="3774830" y="440075"/>
            <a:ext cx="6553199" cy="6040086"/>
          </a:xfrm>
          <a:prstGeom prst="rect">
            <a:avLst/>
          </a:prstGeom>
        </p:spPr>
      </p:pic>
    </p:spTree>
    <p:custDataLst>
      <p:tags r:id="rId1"/>
    </p:custDataLst>
    <p:extLst>
      <p:ext uri="{BB962C8B-B14F-4D97-AF65-F5344CB8AC3E}">
        <p14:creationId xmlns:p14="http://schemas.microsoft.com/office/powerpoint/2010/main" val="65447786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6D861E-77AF-46BD-9234-6636A9CA8B7A}"/>
              </a:ext>
            </a:extLst>
          </p:cNvPr>
          <p:cNvSpPr>
            <a:spLocks noGrp="1"/>
          </p:cNvSpPr>
          <p:nvPr>
            <p:ph type="sldNum" sz="quarter" idx="12"/>
          </p:nvPr>
        </p:nvSpPr>
        <p:spPr/>
        <p:txBody>
          <a:bodyPr/>
          <a:lstStyle/>
          <a:p>
            <a:fld id="{74197F2B-9405-EE44-AB50-79C814953230}" type="slidenum">
              <a:rPr lang="en-US" smtClean="0"/>
              <a:pPr/>
              <a:t>88</a:t>
            </a:fld>
            <a:endParaRPr lang="en-US" dirty="0"/>
          </a:p>
        </p:txBody>
      </p:sp>
      <p:sp>
        <p:nvSpPr>
          <p:cNvPr id="5" name="Title 4">
            <a:extLst>
              <a:ext uri="{FF2B5EF4-FFF2-40B4-BE49-F238E27FC236}">
                <a16:creationId xmlns:a16="http://schemas.microsoft.com/office/drawing/2014/main" id="{01A0351A-2B65-449E-B1F6-3B9E577AA957}"/>
              </a:ext>
            </a:extLst>
          </p:cNvPr>
          <p:cNvSpPr>
            <a:spLocks noGrp="1"/>
          </p:cNvSpPr>
          <p:nvPr>
            <p:ph type="title"/>
          </p:nvPr>
        </p:nvSpPr>
        <p:spPr/>
        <p:txBody>
          <a:bodyPr/>
          <a:lstStyle/>
          <a:p>
            <a:endParaRPr lang="en-US" dirty="0"/>
          </a:p>
        </p:txBody>
      </p:sp>
      <p:pic>
        <p:nvPicPr>
          <p:cNvPr id="3" name="Picture 2" descr="A picture containing shape&#10;&#10;Description automatically generated">
            <a:extLst>
              <a:ext uri="{FF2B5EF4-FFF2-40B4-BE49-F238E27FC236}">
                <a16:creationId xmlns:a16="http://schemas.microsoft.com/office/drawing/2014/main" id="{FECB51F8-6A56-441B-9AD1-1A34D6363CDA}"/>
              </a:ext>
            </a:extLst>
          </p:cNvPr>
          <p:cNvPicPr>
            <a:picLocks noChangeAspect="1"/>
          </p:cNvPicPr>
          <p:nvPr/>
        </p:nvPicPr>
        <p:blipFill>
          <a:blip r:embed="rId4"/>
          <a:stretch>
            <a:fillRect/>
          </a:stretch>
        </p:blipFill>
        <p:spPr>
          <a:xfrm>
            <a:off x="1230796" y="504648"/>
            <a:ext cx="9992099" cy="6365075"/>
          </a:xfrm>
          <a:prstGeom prst="rect">
            <a:avLst/>
          </a:prstGeom>
        </p:spPr>
      </p:pic>
    </p:spTree>
    <p:custDataLst>
      <p:tags r:id="rId1"/>
    </p:custDataLst>
    <p:extLst>
      <p:ext uri="{BB962C8B-B14F-4D97-AF65-F5344CB8AC3E}">
        <p14:creationId xmlns:p14="http://schemas.microsoft.com/office/powerpoint/2010/main" val="260952503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42065916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BAA81ED-B5A0-4CF2-87C1-430583CCFEC7}"/>
              </a:ext>
            </a:extLst>
          </p:cNvPr>
          <p:cNvSpPr>
            <a:spLocks noGrp="1"/>
          </p:cNvSpPr>
          <p:nvPr>
            <p:ph type="sldNum" sz="quarter" idx="12"/>
          </p:nvPr>
        </p:nvSpPr>
        <p:spPr/>
        <p:txBody>
          <a:bodyPr/>
          <a:lstStyle/>
          <a:p>
            <a:fld id="{74197F2B-9405-EE44-AB50-79C814953230}" type="slidenum">
              <a:rPr lang="en-US" smtClean="0"/>
              <a:pPr/>
              <a:t>9</a:t>
            </a:fld>
            <a:endParaRPr lang="en-US" dirty="0"/>
          </a:p>
        </p:txBody>
      </p:sp>
      <p:sp>
        <p:nvSpPr>
          <p:cNvPr id="4" name="Title 3">
            <a:extLst>
              <a:ext uri="{FF2B5EF4-FFF2-40B4-BE49-F238E27FC236}">
                <a16:creationId xmlns:a16="http://schemas.microsoft.com/office/drawing/2014/main" id="{0B9B0068-302E-4E38-AF68-7AA68D3FC32B}"/>
              </a:ext>
            </a:extLst>
          </p:cNvPr>
          <p:cNvSpPr>
            <a:spLocks noGrp="1"/>
          </p:cNvSpPr>
          <p:nvPr>
            <p:ph type="title"/>
          </p:nvPr>
        </p:nvSpPr>
        <p:spPr/>
        <p:txBody>
          <a:bodyPr/>
          <a:lstStyle/>
          <a:p>
            <a:r>
              <a:rPr lang="en-US" dirty="0"/>
              <a:t>Service Manual Navigation</a:t>
            </a:r>
          </a:p>
        </p:txBody>
      </p:sp>
      <p:pic>
        <p:nvPicPr>
          <p:cNvPr id="9" name="Picture 8">
            <a:extLst>
              <a:ext uri="{FF2B5EF4-FFF2-40B4-BE49-F238E27FC236}">
                <a16:creationId xmlns:a16="http://schemas.microsoft.com/office/drawing/2014/main" id="{797FE938-033A-44F0-95A0-D1C3FFC4CF02}"/>
              </a:ext>
            </a:extLst>
          </p:cNvPr>
          <p:cNvPicPr>
            <a:picLocks noChangeAspect="1"/>
          </p:cNvPicPr>
          <p:nvPr/>
        </p:nvPicPr>
        <p:blipFill>
          <a:blip r:embed="rId4"/>
          <a:stretch>
            <a:fillRect/>
          </a:stretch>
        </p:blipFill>
        <p:spPr>
          <a:xfrm>
            <a:off x="1578918" y="1307232"/>
            <a:ext cx="7813221" cy="4951328"/>
          </a:xfrm>
          <a:prstGeom prst="rect">
            <a:avLst/>
          </a:prstGeom>
        </p:spPr>
      </p:pic>
    </p:spTree>
    <p:custDataLst>
      <p:tags r:id="rId1"/>
    </p:custDataLst>
    <p:extLst>
      <p:ext uri="{BB962C8B-B14F-4D97-AF65-F5344CB8AC3E}">
        <p14:creationId xmlns:p14="http://schemas.microsoft.com/office/powerpoint/2010/main" val="21268627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T-BCT2020-V3" val="fdtytaHM"/>
  <p:tag name="TAG_BACKING_FORM_KEY" val="3021970-c:\users\grolusb\desktop\rika core technical training.pptx"/>
  <p:tag name="ARTICULATE_SLIDE_COUNT" val="89"/>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BCT2020-v3">
  <a:themeElements>
    <a:clrScheme name="Custom 2">
      <a:dk1>
        <a:srgbClr val="000000"/>
      </a:dk1>
      <a:lt1>
        <a:srgbClr val="FFFFFF"/>
      </a:lt1>
      <a:dk2>
        <a:srgbClr val="000000"/>
      </a:dk2>
      <a:lt2>
        <a:srgbClr val="E6E6E6"/>
      </a:lt2>
      <a:accent1>
        <a:srgbClr val="008D61"/>
      </a:accent1>
      <a:accent2>
        <a:srgbClr val="00A9AE"/>
      </a:accent2>
      <a:accent3>
        <a:srgbClr val="E55D71"/>
      </a:accent3>
      <a:accent4>
        <a:srgbClr val="EC662A"/>
      </a:accent4>
      <a:accent5>
        <a:srgbClr val="447EBC"/>
      </a:accent5>
      <a:accent6>
        <a:srgbClr val="F28F00"/>
      </a:accent6>
      <a:hlink>
        <a:srgbClr val="00A99D"/>
      </a:hlink>
      <a:folHlink>
        <a:srgbClr val="1C5C5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ka Core Technical Training" id="{4724F98B-7373-4ED4-A22C-CFBFA8898335}" vid="{A511349E-938C-45BC-9657-ED84D584BAB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FB5D46E528A484FA1804A55981F90B8" ma:contentTypeVersion="10" ma:contentTypeDescription="Create a new document." ma:contentTypeScope="" ma:versionID="6ba676ba3745a5aebcf9efb5c87fc289">
  <xsd:schema xmlns:xsd="http://www.w3.org/2001/XMLSchema" xmlns:xs="http://www.w3.org/2001/XMLSchema" xmlns:p="http://schemas.microsoft.com/office/2006/metadata/properties" xmlns:ns2="41b31c7b-a4fc-4b3b-88a2-0e4ee09fffee" targetNamespace="http://schemas.microsoft.com/office/2006/metadata/properties" ma:root="true" ma:fieldsID="271c78f057797db4aad93032171c02b3" ns2:_="">
    <xsd:import namespace="41b31c7b-a4fc-4b3b-88a2-0e4ee09fffe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b31c7b-a4fc-4b3b-88a2-0e4ee09fff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91F1DC5-0FE4-4957-B13D-478A7458EBE8}">
  <ds:schemaRefs>
    <ds:schemaRef ds:uri="41b31c7b-a4fc-4b3b-88a2-0e4ee09fffee"/>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52AFCEA1-92E3-491A-9CDA-871964310278}">
  <ds:schemaRefs>
    <ds:schemaRef ds:uri="http://schemas.microsoft.com/sharepoint/v3/contenttype/forms"/>
  </ds:schemaRefs>
</ds:datastoreItem>
</file>

<file path=customXml/itemProps3.xml><?xml version="1.0" encoding="utf-8"?>
<ds:datastoreItem xmlns:ds="http://schemas.openxmlformats.org/officeDocument/2006/customXml" ds:itemID="{3E8FFC40-26E9-4323-B770-FAC695AA62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b31c7b-a4fc-4b3b-88a2-0e4ee09fffe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Rika Core Technical Training</Template>
  <TotalTime>18849</TotalTime>
  <Words>9468</Words>
  <Application>Microsoft Office PowerPoint</Application>
  <PresentationFormat>Widescreen</PresentationFormat>
  <Paragraphs>1176</Paragraphs>
  <Slides>89</Slides>
  <Notes>89</Notes>
  <HiddenSlides>0</HiddenSlides>
  <MMClips>1</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89</vt:i4>
      </vt:variant>
    </vt:vector>
  </HeadingPairs>
  <TitlesOfParts>
    <vt:vector size="95" baseType="lpstr">
      <vt:lpstr>Arial</vt:lpstr>
      <vt:lpstr>Calibri</vt:lpstr>
      <vt:lpstr>Courier New</vt:lpstr>
      <vt:lpstr>Wingdings</vt:lpstr>
      <vt:lpstr>T-BCT2020-v3</vt:lpstr>
      <vt:lpstr>Visio</vt:lpstr>
      <vt:lpstr>Technical Training </vt:lpstr>
      <vt:lpstr>Welcome</vt:lpstr>
      <vt:lpstr>Agenda</vt:lpstr>
      <vt:lpstr>Course Objectives</vt:lpstr>
      <vt:lpstr>Class Resources</vt:lpstr>
      <vt:lpstr>Rika Technical Overview</vt:lpstr>
      <vt:lpstr>What is Rika</vt:lpstr>
      <vt:lpstr>What is Rika</vt:lpstr>
      <vt:lpstr>Service Manual Navigation</vt:lpstr>
      <vt:lpstr>Workshop Instructions</vt:lpstr>
      <vt:lpstr>Workshop Instructions</vt:lpstr>
      <vt:lpstr>Workshop Instructions</vt:lpstr>
      <vt:lpstr>Service Software Discussion</vt:lpstr>
      <vt:lpstr>Service Software Demo</vt:lpstr>
      <vt:lpstr>High-Pressure and Cuff Air Systems</vt:lpstr>
      <vt:lpstr>High-Pressure and Cuff Air system objectives</vt:lpstr>
      <vt:lpstr>High-Pressure Air System</vt:lpstr>
      <vt:lpstr>Cuff Air System</vt:lpstr>
      <vt:lpstr>High-Pressure and Cuff Air Systems Workshop Discussion</vt:lpstr>
      <vt:lpstr>High-Pressure and Cuff Air System Workshop #1</vt:lpstr>
      <vt:lpstr>High-Pressure Air System Review</vt:lpstr>
      <vt:lpstr>Cuff Air System Review</vt:lpstr>
      <vt:lpstr>AC Pump Assembly</vt:lpstr>
      <vt:lpstr>AC Pump Assembly module objectives</vt:lpstr>
      <vt:lpstr>AC Pump Assembly </vt:lpstr>
      <vt:lpstr>Stop Button Power</vt:lpstr>
      <vt:lpstr>AC Pump Assembly Workshop Discussion</vt:lpstr>
      <vt:lpstr>AC Pump Assembly Workshop #2</vt:lpstr>
      <vt:lpstr>AC Pump Assembly Review</vt:lpstr>
      <vt:lpstr>Power System Assembly</vt:lpstr>
      <vt:lpstr>Power System Assembly Module Objectives</vt:lpstr>
      <vt:lpstr>Power System Assembly </vt:lpstr>
      <vt:lpstr>Power System Assembly Workshop Discussion</vt:lpstr>
      <vt:lpstr>Power System Assembly Workshop #3</vt:lpstr>
      <vt:lpstr>Power System Assembly Review</vt:lpstr>
      <vt:lpstr>Draw Pump and Return Pump Assemblies</vt:lpstr>
      <vt:lpstr>Draw Pump and Return Pump Assembly Objectives</vt:lpstr>
      <vt:lpstr>Draw Pump Assembly</vt:lpstr>
      <vt:lpstr>Return Pump Assembly</vt:lpstr>
      <vt:lpstr>Draw Pump and Return Pump Assembly workshop Discussion</vt:lpstr>
      <vt:lpstr>Draw Pump and Return Pump Assemblies Workshop #4</vt:lpstr>
      <vt:lpstr>Draw Pump Assembly Review</vt:lpstr>
      <vt:lpstr>Return Pump Assembly Review</vt:lpstr>
      <vt:lpstr>Soft Cassette Housing Assembly</vt:lpstr>
      <vt:lpstr>Soft Cassette Housing Assembly Objectives</vt:lpstr>
      <vt:lpstr>Soft Cassette Housing Assembly</vt:lpstr>
      <vt:lpstr>Soft Cassette Housing Assembly workshop Discussion  </vt:lpstr>
      <vt:lpstr>Soft Cassette Housing Assembly Workshop #5</vt:lpstr>
      <vt:lpstr>Soft Cassette Housing Assembly Review</vt:lpstr>
      <vt:lpstr>Dual-Valve Assembly</vt:lpstr>
      <vt:lpstr>Dual-Valve Assembly Objectives</vt:lpstr>
      <vt:lpstr>Dual-Valve Assembly</vt:lpstr>
      <vt:lpstr>Weigh Station / Beacon and Saline Bag Pole Assemblies</vt:lpstr>
      <vt:lpstr>Weigh Station / Beacon and Saline Bag Pole Assemblies Objectives</vt:lpstr>
      <vt:lpstr>Weigh Station / Beacon Assemblies</vt:lpstr>
      <vt:lpstr>Dual-Valve / Weigh Station / Beacon Assemblies Workshop Discussion</vt:lpstr>
      <vt:lpstr>Dual-Valve / Weigh Station / Beacon and Saline Bag Pole Assemblies Workshop #6</vt:lpstr>
      <vt:lpstr>Dual-Valve Assembly Review</vt:lpstr>
      <vt:lpstr>Weigh Station / Beacon Assemblies Review</vt:lpstr>
      <vt:lpstr>Centrifuge / Centrifuge Chamber Systems</vt:lpstr>
      <vt:lpstr>Centrifuge / Centrifuge Chamber System Module Objectives</vt:lpstr>
      <vt:lpstr>Centrifuge System</vt:lpstr>
      <vt:lpstr>Centrifuge Chamber System</vt:lpstr>
      <vt:lpstr>Centrifuge / Centrifuge Chamber Systems Workshop Discussion</vt:lpstr>
      <vt:lpstr>Centrifuge / Centrifuge Chamber Systems Workshop #7</vt:lpstr>
      <vt:lpstr>Centrifuge Chamber System Review</vt:lpstr>
      <vt:lpstr>Centrifuge System Review</vt:lpstr>
      <vt:lpstr>Control System / STS</vt:lpstr>
      <vt:lpstr>Control System Module Objectives</vt:lpstr>
      <vt:lpstr>Control System</vt:lpstr>
      <vt:lpstr>Control System – CAN bus</vt:lpstr>
      <vt:lpstr>Control System / STS Workshop Discussion</vt:lpstr>
      <vt:lpstr>Control System / STS Workshop #8</vt:lpstr>
      <vt:lpstr>Control System Review</vt:lpstr>
      <vt:lpstr>Troubleshooting Standard</vt:lpstr>
      <vt:lpstr>Troubleshooting Standard  Discussion and Service Manual</vt:lpstr>
      <vt:lpstr>Troubleshooting Workshop 9 Discussion</vt:lpstr>
      <vt:lpstr>Troubleshooting Fault Workshop #9</vt:lpstr>
      <vt:lpstr>Troubleshooting Review</vt:lpstr>
      <vt:lpstr>IQ, OQ, PQ, and PM</vt:lpstr>
      <vt:lpstr>IQ, OQ, PQ, and PM</vt:lpstr>
      <vt:lpstr>IQ, OQ, PQ, and PM Workshop 10 Discussion</vt:lpstr>
      <vt:lpstr>IQ / OQ / PQ / PM Workshop #10</vt:lpstr>
      <vt:lpstr>IQ, OQ, PQ, PM Review</vt:lpstr>
      <vt:lpstr>Pre-Test Review</vt:lpstr>
      <vt:lpstr>Test</vt:lpstr>
      <vt:lpstr>Post-Test Review</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Rika Core Technical Training </dc:title>
  <dc:creator>Rollins, Gregory</dc:creator>
  <cp:lastModifiedBy>greg rollins</cp:lastModifiedBy>
  <cp:revision>162</cp:revision>
  <dcterms:created xsi:type="dcterms:W3CDTF">2021-03-19T15:49:11Z</dcterms:created>
  <dcterms:modified xsi:type="dcterms:W3CDTF">2024-09-07T19:12:59Z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0x010100BFB5D46E528A484FA1804A55981F90B8</vt:lpwstr>
  </property>
  <property fmtid="{D5CDD505-2E9C-101B-9397-08002B2CF9AE}" pid="3" name="ArticulateGUID">
    <vt:lpwstr>FADD1C4F-26CF-4DDF-BBF7-4EC3575E58B5</vt:lpwstr>
  </property>
  <property fmtid="{D5CDD505-2E9C-101B-9397-08002B2CF9AE}" pid="4" name="ArticulatePath">
    <vt:lpwstr>https://myworknet.terumobct.com/learn/learn-about-our-company/branding-resources/Documents/Training-wide-StrideAhead</vt:lpwstr>
  </property>
</Properties>
</file>